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0"/>
  </p:handoutMasterIdLst>
  <p:sldIdLst>
    <p:sldId id="257" r:id="rId3"/>
    <p:sldId id="258" r:id="rId5"/>
    <p:sldId id="259" r:id="rId6"/>
    <p:sldId id="260" r:id="rId7"/>
    <p:sldId id="277" r:id="rId8"/>
    <p:sldId id="286" r:id="rId9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7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commentAuthors" Target="commentAuthors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247" y="1279525"/>
            <a:ext cx="6141156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0" Type="http://schemas.openxmlformats.org/officeDocument/2006/relationships/tags" Target="../tags/tag19.xml"/><Relationship Id="rId2" Type="http://schemas.openxmlformats.org/officeDocument/2006/relationships/tags" Target="../tags/tag1.xml"/><Relationship Id="rId19" Type="http://schemas.openxmlformats.org/officeDocument/2006/relationships/tags" Target="../tags/tag18.xml"/><Relationship Id="rId18" Type="http://schemas.openxmlformats.org/officeDocument/2006/relationships/tags" Target="../tags/tag17.xml"/><Relationship Id="rId17" Type="http://schemas.openxmlformats.org/officeDocument/2006/relationships/tags" Target="../tags/tag16.xml"/><Relationship Id="rId16" Type="http://schemas.openxmlformats.org/officeDocument/2006/relationships/tags" Target="../tags/tag15.xml"/><Relationship Id="rId15" Type="http://schemas.openxmlformats.org/officeDocument/2006/relationships/tags" Target="../tags/tag14.xml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9" Type="http://schemas.openxmlformats.org/officeDocument/2006/relationships/tags" Target="../tags/tag123.xml"/><Relationship Id="rId8" Type="http://schemas.openxmlformats.org/officeDocument/2006/relationships/tags" Target="../tags/tag122.xml"/><Relationship Id="rId7" Type="http://schemas.openxmlformats.org/officeDocument/2006/relationships/tags" Target="../tags/tag121.xml"/><Relationship Id="rId6" Type="http://schemas.openxmlformats.org/officeDocument/2006/relationships/tags" Target="../tags/tag120.xml"/><Relationship Id="rId5" Type="http://schemas.openxmlformats.org/officeDocument/2006/relationships/tags" Target="../tags/tag119.xml"/><Relationship Id="rId4" Type="http://schemas.openxmlformats.org/officeDocument/2006/relationships/tags" Target="../tags/tag118.xml"/><Relationship Id="rId3" Type="http://schemas.openxmlformats.org/officeDocument/2006/relationships/tags" Target="../tags/tag117.xml"/><Relationship Id="rId2" Type="http://schemas.openxmlformats.org/officeDocument/2006/relationships/tags" Target="../tags/tag116.xml"/><Relationship Id="rId12" Type="http://schemas.openxmlformats.org/officeDocument/2006/relationships/tags" Target="../tags/tag126.xml"/><Relationship Id="rId11" Type="http://schemas.openxmlformats.org/officeDocument/2006/relationships/tags" Target="../tags/tag125.xml"/><Relationship Id="rId10" Type="http://schemas.openxmlformats.org/officeDocument/2006/relationships/tags" Target="../tags/tag124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134.xml"/><Relationship Id="rId8" Type="http://schemas.openxmlformats.org/officeDocument/2006/relationships/tags" Target="../tags/tag133.xml"/><Relationship Id="rId7" Type="http://schemas.openxmlformats.org/officeDocument/2006/relationships/tags" Target="../tags/tag132.xml"/><Relationship Id="rId6" Type="http://schemas.openxmlformats.org/officeDocument/2006/relationships/tags" Target="../tags/tag131.xml"/><Relationship Id="rId5" Type="http://schemas.openxmlformats.org/officeDocument/2006/relationships/tags" Target="../tags/tag130.xml"/><Relationship Id="rId4" Type="http://schemas.openxmlformats.org/officeDocument/2006/relationships/tags" Target="../tags/tag129.xml"/><Relationship Id="rId3" Type="http://schemas.openxmlformats.org/officeDocument/2006/relationships/tags" Target="../tags/tag128.xml"/><Relationship Id="rId2" Type="http://schemas.openxmlformats.org/officeDocument/2006/relationships/tags" Target="../tags/tag127.xml"/><Relationship Id="rId19" Type="http://schemas.openxmlformats.org/officeDocument/2006/relationships/tags" Target="../tags/tag144.xml"/><Relationship Id="rId18" Type="http://schemas.openxmlformats.org/officeDocument/2006/relationships/tags" Target="../tags/tag143.xml"/><Relationship Id="rId17" Type="http://schemas.openxmlformats.org/officeDocument/2006/relationships/tags" Target="../tags/tag142.xml"/><Relationship Id="rId16" Type="http://schemas.openxmlformats.org/officeDocument/2006/relationships/tags" Target="../tags/tag141.xml"/><Relationship Id="rId15" Type="http://schemas.openxmlformats.org/officeDocument/2006/relationships/tags" Target="../tags/tag140.xml"/><Relationship Id="rId14" Type="http://schemas.openxmlformats.org/officeDocument/2006/relationships/tags" Target="../tags/tag139.xml"/><Relationship Id="rId13" Type="http://schemas.openxmlformats.org/officeDocument/2006/relationships/tags" Target="../tags/tag138.xml"/><Relationship Id="rId12" Type="http://schemas.openxmlformats.org/officeDocument/2006/relationships/tags" Target="../tags/tag137.xml"/><Relationship Id="rId11" Type="http://schemas.openxmlformats.org/officeDocument/2006/relationships/tags" Target="../tags/tag136.xml"/><Relationship Id="rId10" Type="http://schemas.openxmlformats.org/officeDocument/2006/relationships/tags" Target="../tags/tag135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152.xml"/><Relationship Id="rId8" Type="http://schemas.openxmlformats.org/officeDocument/2006/relationships/tags" Target="../tags/tag151.xml"/><Relationship Id="rId7" Type="http://schemas.openxmlformats.org/officeDocument/2006/relationships/tags" Target="../tags/tag150.xml"/><Relationship Id="rId6" Type="http://schemas.openxmlformats.org/officeDocument/2006/relationships/tags" Target="../tags/tag149.xml"/><Relationship Id="rId5" Type="http://schemas.openxmlformats.org/officeDocument/2006/relationships/tags" Target="../tags/tag148.xml"/><Relationship Id="rId4" Type="http://schemas.openxmlformats.org/officeDocument/2006/relationships/tags" Target="../tags/tag147.xml"/><Relationship Id="rId3" Type="http://schemas.openxmlformats.org/officeDocument/2006/relationships/tags" Target="../tags/tag146.xml"/><Relationship Id="rId2" Type="http://schemas.openxmlformats.org/officeDocument/2006/relationships/tags" Target="../tags/tag145.xml"/><Relationship Id="rId10" Type="http://schemas.openxmlformats.org/officeDocument/2006/relationships/tags" Target="../tags/tag153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161.xml"/><Relationship Id="rId8" Type="http://schemas.openxmlformats.org/officeDocument/2006/relationships/tags" Target="../tags/tag160.xml"/><Relationship Id="rId7" Type="http://schemas.openxmlformats.org/officeDocument/2006/relationships/tags" Target="../tags/tag159.xml"/><Relationship Id="rId6" Type="http://schemas.openxmlformats.org/officeDocument/2006/relationships/tags" Target="../tags/tag158.xml"/><Relationship Id="rId5" Type="http://schemas.openxmlformats.org/officeDocument/2006/relationships/tags" Target="../tags/tag157.xml"/><Relationship Id="rId4" Type="http://schemas.openxmlformats.org/officeDocument/2006/relationships/tags" Target="../tags/tag156.xml"/><Relationship Id="rId3" Type="http://schemas.openxmlformats.org/officeDocument/2006/relationships/tags" Target="../tags/tag155.xml"/><Relationship Id="rId2" Type="http://schemas.openxmlformats.org/officeDocument/2006/relationships/tags" Target="../tags/tag154.xml"/><Relationship Id="rId12" Type="http://schemas.openxmlformats.org/officeDocument/2006/relationships/tags" Target="../tags/tag164.xml"/><Relationship Id="rId11" Type="http://schemas.openxmlformats.org/officeDocument/2006/relationships/tags" Target="../tags/tag163.xml"/><Relationship Id="rId10" Type="http://schemas.openxmlformats.org/officeDocument/2006/relationships/tags" Target="../tags/tag162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172.xml"/><Relationship Id="rId8" Type="http://schemas.openxmlformats.org/officeDocument/2006/relationships/tags" Target="../tags/tag171.xml"/><Relationship Id="rId7" Type="http://schemas.openxmlformats.org/officeDocument/2006/relationships/tags" Target="../tags/tag170.xml"/><Relationship Id="rId6" Type="http://schemas.openxmlformats.org/officeDocument/2006/relationships/tags" Target="../tags/tag169.xml"/><Relationship Id="rId5" Type="http://schemas.openxmlformats.org/officeDocument/2006/relationships/tags" Target="../tags/tag168.xml"/><Relationship Id="rId4" Type="http://schemas.openxmlformats.org/officeDocument/2006/relationships/tags" Target="../tags/tag167.xml"/><Relationship Id="rId3" Type="http://schemas.openxmlformats.org/officeDocument/2006/relationships/tags" Target="../tags/tag166.xml"/><Relationship Id="rId2" Type="http://schemas.openxmlformats.org/officeDocument/2006/relationships/tags" Target="../tags/tag165.xml"/><Relationship Id="rId13" Type="http://schemas.openxmlformats.org/officeDocument/2006/relationships/tags" Target="../tags/tag176.xml"/><Relationship Id="rId12" Type="http://schemas.openxmlformats.org/officeDocument/2006/relationships/tags" Target="../tags/tag175.xml"/><Relationship Id="rId11" Type="http://schemas.openxmlformats.org/officeDocument/2006/relationships/tags" Target="../tags/tag174.xml"/><Relationship Id="rId10" Type="http://schemas.openxmlformats.org/officeDocument/2006/relationships/tags" Target="../tags/tag173.xm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184.xml"/><Relationship Id="rId8" Type="http://schemas.openxmlformats.org/officeDocument/2006/relationships/tags" Target="../tags/tag183.xml"/><Relationship Id="rId7" Type="http://schemas.openxmlformats.org/officeDocument/2006/relationships/tags" Target="../tags/tag182.xml"/><Relationship Id="rId6" Type="http://schemas.openxmlformats.org/officeDocument/2006/relationships/tags" Target="../tags/tag181.xml"/><Relationship Id="rId5" Type="http://schemas.openxmlformats.org/officeDocument/2006/relationships/tags" Target="../tags/tag180.xml"/><Relationship Id="rId4" Type="http://schemas.openxmlformats.org/officeDocument/2006/relationships/tags" Target="../tags/tag179.xml"/><Relationship Id="rId3" Type="http://schemas.openxmlformats.org/officeDocument/2006/relationships/tags" Target="../tags/tag178.xml"/><Relationship Id="rId2" Type="http://schemas.openxmlformats.org/officeDocument/2006/relationships/tags" Target="../tags/tag177.xml"/><Relationship Id="rId13" Type="http://schemas.openxmlformats.org/officeDocument/2006/relationships/tags" Target="../tags/tag188.xml"/><Relationship Id="rId12" Type="http://schemas.openxmlformats.org/officeDocument/2006/relationships/tags" Target="../tags/tag187.xml"/><Relationship Id="rId11" Type="http://schemas.openxmlformats.org/officeDocument/2006/relationships/tags" Target="../tags/tag186.xml"/><Relationship Id="rId10" Type="http://schemas.openxmlformats.org/officeDocument/2006/relationships/tags" Target="../tags/tag185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196.xml"/><Relationship Id="rId8" Type="http://schemas.openxmlformats.org/officeDocument/2006/relationships/tags" Target="../tags/tag195.xml"/><Relationship Id="rId7" Type="http://schemas.openxmlformats.org/officeDocument/2006/relationships/tags" Target="../tags/tag194.xml"/><Relationship Id="rId6" Type="http://schemas.openxmlformats.org/officeDocument/2006/relationships/tags" Target="../tags/tag193.xml"/><Relationship Id="rId5" Type="http://schemas.openxmlformats.org/officeDocument/2006/relationships/tags" Target="../tags/tag192.xml"/><Relationship Id="rId4" Type="http://schemas.openxmlformats.org/officeDocument/2006/relationships/tags" Target="../tags/tag191.xml"/><Relationship Id="rId3" Type="http://schemas.openxmlformats.org/officeDocument/2006/relationships/tags" Target="../tags/tag190.xml"/><Relationship Id="rId2" Type="http://schemas.openxmlformats.org/officeDocument/2006/relationships/tags" Target="../tags/tag189.xml"/><Relationship Id="rId13" Type="http://schemas.openxmlformats.org/officeDocument/2006/relationships/tags" Target="../tags/tag200.xml"/><Relationship Id="rId12" Type="http://schemas.openxmlformats.org/officeDocument/2006/relationships/tags" Target="../tags/tag199.xml"/><Relationship Id="rId11" Type="http://schemas.openxmlformats.org/officeDocument/2006/relationships/tags" Target="../tags/tag198.xml"/><Relationship Id="rId10" Type="http://schemas.openxmlformats.org/officeDocument/2006/relationships/tags" Target="../tags/tag197.xm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208.xml"/><Relationship Id="rId8" Type="http://schemas.openxmlformats.org/officeDocument/2006/relationships/tags" Target="../tags/tag207.xml"/><Relationship Id="rId7" Type="http://schemas.openxmlformats.org/officeDocument/2006/relationships/tags" Target="../tags/tag206.xml"/><Relationship Id="rId6" Type="http://schemas.openxmlformats.org/officeDocument/2006/relationships/tags" Target="../tags/tag205.xml"/><Relationship Id="rId5" Type="http://schemas.openxmlformats.org/officeDocument/2006/relationships/tags" Target="../tags/tag204.xml"/><Relationship Id="rId4" Type="http://schemas.openxmlformats.org/officeDocument/2006/relationships/tags" Target="../tags/tag203.xml"/><Relationship Id="rId3" Type="http://schemas.openxmlformats.org/officeDocument/2006/relationships/tags" Target="../tags/tag202.xml"/><Relationship Id="rId2" Type="http://schemas.openxmlformats.org/officeDocument/2006/relationships/tags" Target="../tags/tag201.xml"/><Relationship Id="rId14" Type="http://schemas.openxmlformats.org/officeDocument/2006/relationships/tags" Target="../tags/tag213.xml"/><Relationship Id="rId13" Type="http://schemas.openxmlformats.org/officeDocument/2006/relationships/tags" Target="../tags/tag212.xml"/><Relationship Id="rId12" Type="http://schemas.openxmlformats.org/officeDocument/2006/relationships/tags" Target="../tags/tag211.xml"/><Relationship Id="rId11" Type="http://schemas.openxmlformats.org/officeDocument/2006/relationships/tags" Target="../tags/tag210.xml"/><Relationship Id="rId10" Type="http://schemas.openxmlformats.org/officeDocument/2006/relationships/tags" Target="../tags/tag209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9" Type="http://schemas.openxmlformats.org/officeDocument/2006/relationships/tags" Target="../tags/tag221.xml"/><Relationship Id="rId8" Type="http://schemas.openxmlformats.org/officeDocument/2006/relationships/tags" Target="../tags/tag220.xml"/><Relationship Id="rId7" Type="http://schemas.openxmlformats.org/officeDocument/2006/relationships/tags" Target="../tags/tag219.xml"/><Relationship Id="rId6" Type="http://schemas.openxmlformats.org/officeDocument/2006/relationships/tags" Target="../tags/tag218.xml"/><Relationship Id="rId5" Type="http://schemas.openxmlformats.org/officeDocument/2006/relationships/tags" Target="../tags/tag217.xml"/><Relationship Id="rId4" Type="http://schemas.openxmlformats.org/officeDocument/2006/relationships/tags" Target="../tags/tag216.xml"/><Relationship Id="rId3" Type="http://schemas.openxmlformats.org/officeDocument/2006/relationships/tags" Target="../tags/tag215.xml"/><Relationship Id="rId2" Type="http://schemas.openxmlformats.org/officeDocument/2006/relationships/tags" Target="../tags/tag214.xml"/><Relationship Id="rId10" Type="http://schemas.openxmlformats.org/officeDocument/2006/relationships/tags" Target="../tags/tag222.xml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27.xml"/><Relationship Id="rId8" Type="http://schemas.openxmlformats.org/officeDocument/2006/relationships/tags" Target="../tags/tag26.xml"/><Relationship Id="rId7" Type="http://schemas.openxmlformats.org/officeDocument/2006/relationships/tags" Target="../tags/tag25.xml"/><Relationship Id="rId6" Type="http://schemas.openxmlformats.org/officeDocument/2006/relationships/tags" Target="../tags/tag24.xml"/><Relationship Id="rId5" Type="http://schemas.openxmlformats.org/officeDocument/2006/relationships/tags" Target="../tags/tag23.xml"/><Relationship Id="rId4" Type="http://schemas.openxmlformats.org/officeDocument/2006/relationships/tags" Target="../tags/tag22.xml"/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2" Type="http://schemas.openxmlformats.org/officeDocument/2006/relationships/tags" Target="../tags/tag30.xml"/><Relationship Id="rId11" Type="http://schemas.openxmlformats.org/officeDocument/2006/relationships/tags" Target="../tags/tag29.xml"/><Relationship Id="rId10" Type="http://schemas.openxmlformats.org/officeDocument/2006/relationships/tags" Target="../tags/tag28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tags" Target="../tags/tag38.xml"/><Relationship Id="rId8" Type="http://schemas.openxmlformats.org/officeDocument/2006/relationships/tags" Target="../tags/tag37.xml"/><Relationship Id="rId7" Type="http://schemas.openxmlformats.org/officeDocument/2006/relationships/tags" Target="../tags/tag36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8" Type="http://schemas.openxmlformats.org/officeDocument/2006/relationships/tags" Target="../tags/tag47.xml"/><Relationship Id="rId17" Type="http://schemas.openxmlformats.org/officeDocument/2006/relationships/tags" Target="../tags/tag46.xml"/><Relationship Id="rId16" Type="http://schemas.openxmlformats.org/officeDocument/2006/relationships/tags" Target="../tags/tag45.xml"/><Relationship Id="rId15" Type="http://schemas.openxmlformats.org/officeDocument/2006/relationships/tags" Target="../tags/tag44.xml"/><Relationship Id="rId14" Type="http://schemas.openxmlformats.org/officeDocument/2006/relationships/tags" Target="../tags/tag43.xml"/><Relationship Id="rId13" Type="http://schemas.openxmlformats.org/officeDocument/2006/relationships/tags" Target="../tags/tag42.xml"/><Relationship Id="rId12" Type="http://schemas.openxmlformats.org/officeDocument/2006/relationships/tags" Target="../tags/tag41.xml"/><Relationship Id="rId11" Type="http://schemas.openxmlformats.org/officeDocument/2006/relationships/tags" Target="../tags/tag40.xml"/><Relationship Id="rId10" Type="http://schemas.openxmlformats.org/officeDocument/2006/relationships/tags" Target="../tags/tag39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55.xml"/><Relationship Id="rId8" Type="http://schemas.openxmlformats.org/officeDocument/2006/relationships/tags" Target="../tags/tag54.xml"/><Relationship Id="rId7" Type="http://schemas.openxmlformats.org/officeDocument/2006/relationships/tags" Target="../tags/tag53.xml"/><Relationship Id="rId6" Type="http://schemas.openxmlformats.org/officeDocument/2006/relationships/tags" Target="../tags/tag52.xml"/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3" Type="http://schemas.openxmlformats.org/officeDocument/2006/relationships/tags" Target="../tags/tag59.xml"/><Relationship Id="rId12" Type="http://schemas.openxmlformats.org/officeDocument/2006/relationships/tags" Target="../tags/tag58.xml"/><Relationship Id="rId11" Type="http://schemas.openxmlformats.org/officeDocument/2006/relationships/tags" Target="../tags/tag57.xml"/><Relationship Id="rId10" Type="http://schemas.openxmlformats.org/officeDocument/2006/relationships/tags" Target="../tags/tag5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67.xml"/><Relationship Id="rId8" Type="http://schemas.openxmlformats.org/officeDocument/2006/relationships/tags" Target="../tags/tag66.xml"/><Relationship Id="rId7" Type="http://schemas.openxmlformats.org/officeDocument/2006/relationships/tags" Target="../tags/tag65.xml"/><Relationship Id="rId6" Type="http://schemas.openxmlformats.org/officeDocument/2006/relationships/tags" Target="../tags/tag64.xml"/><Relationship Id="rId5" Type="http://schemas.openxmlformats.org/officeDocument/2006/relationships/tags" Target="../tags/tag63.xml"/><Relationship Id="rId4" Type="http://schemas.openxmlformats.org/officeDocument/2006/relationships/tags" Target="../tags/tag62.xml"/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5" Type="http://schemas.openxmlformats.org/officeDocument/2006/relationships/tags" Target="../tags/tag73.xml"/><Relationship Id="rId14" Type="http://schemas.openxmlformats.org/officeDocument/2006/relationships/tags" Target="../tags/tag72.xml"/><Relationship Id="rId13" Type="http://schemas.openxmlformats.org/officeDocument/2006/relationships/tags" Target="../tags/tag71.xml"/><Relationship Id="rId12" Type="http://schemas.openxmlformats.org/officeDocument/2006/relationships/tags" Target="../tags/tag70.xml"/><Relationship Id="rId11" Type="http://schemas.openxmlformats.org/officeDocument/2006/relationships/tags" Target="../tags/tag69.xml"/><Relationship Id="rId10" Type="http://schemas.openxmlformats.org/officeDocument/2006/relationships/tags" Target="../tags/tag68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81.xml"/><Relationship Id="rId8" Type="http://schemas.openxmlformats.org/officeDocument/2006/relationships/tags" Target="../tags/tag80.xml"/><Relationship Id="rId7" Type="http://schemas.openxmlformats.org/officeDocument/2006/relationships/tags" Target="../tags/tag79.xml"/><Relationship Id="rId6" Type="http://schemas.openxmlformats.org/officeDocument/2006/relationships/tags" Target="../tags/tag78.xml"/><Relationship Id="rId5" Type="http://schemas.openxmlformats.org/officeDocument/2006/relationships/tags" Target="../tags/tag77.xml"/><Relationship Id="rId4" Type="http://schemas.openxmlformats.org/officeDocument/2006/relationships/tags" Target="../tags/tag76.xml"/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6" Type="http://schemas.openxmlformats.org/officeDocument/2006/relationships/tags" Target="../tags/tag88.xml"/><Relationship Id="rId15" Type="http://schemas.openxmlformats.org/officeDocument/2006/relationships/tags" Target="../tags/tag87.xml"/><Relationship Id="rId14" Type="http://schemas.openxmlformats.org/officeDocument/2006/relationships/tags" Target="../tags/tag86.xml"/><Relationship Id="rId13" Type="http://schemas.openxmlformats.org/officeDocument/2006/relationships/tags" Target="../tags/tag85.xml"/><Relationship Id="rId12" Type="http://schemas.openxmlformats.org/officeDocument/2006/relationships/tags" Target="../tags/tag84.xml"/><Relationship Id="rId11" Type="http://schemas.openxmlformats.org/officeDocument/2006/relationships/tags" Target="../tags/tag83.xml"/><Relationship Id="rId10" Type="http://schemas.openxmlformats.org/officeDocument/2006/relationships/tags" Target="../tags/tag82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91.xml"/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9" Type="http://schemas.openxmlformats.org/officeDocument/2006/relationships/tags" Target="../tags/tag99.xml"/><Relationship Id="rId8" Type="http://schemas.openxmlformats.org/officeDocument/2006/relationships/tags" Target="../tags/tag98.xml"/><Relationship Id="rId7" Type="http://schemas.openxmlformats.org/officeDocument/2006/relationships/tags" Target="../tags/tag97.xml"/><Relationship Id="rId6" Type="http://schemas.openxmlformats.org/officeDocument/2006/relationships/tags" Target="../tags/tag96.xml"/><Relationship Id="rId5" Type="http://schemas.openxmlformats.org/officeDocument/2006/relationships/tags" Target="../tags/tag95.xml"/><Relationship Id="rId4" Type="http://schemas.openxmlformats.org/officeDocument/2006/relationships/tags" Target="../tags/tag94.xml"/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3" Type="http://schemas.openxmlformats.org/officeDocument/2006/relationships/tags" Target="../tags/tag103.xml"/><Relationship Id="rId12" Type="http://schemas.openxmlformats.org/officeDocument/2006/relationships/tags" Target="../tags/tag102.xml"/><Relationship Id="rId11" Type="http://schemas.openxmlformats.org/officeDocument/2006/relationships/tags" Target="../tags/tag101.xml"/><Relationship Id="rId10" Type="http://schemas.openxmlformats.org/officeDocument/2006/relationships/tags" Target="../tags/tag100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9" Type="http://schemas.openxmlformats.org/officeDocument/2006/relationships/tags" Target="../tags/tag111.xml"/><Relationship Id="rId8" Type="http://schemas.openxmlformats.org/officeDocument/2006/relationships/tags" Target="../tags/tag110.xml"/><Relationship Id="rId7" Type="http://schemas.openxmlformats.org/officeDocument/2006/relationships/tags" Target="../tags/tag109.xml"/><Relationship Id="rId6" Type="http://schemas.openxmlformats.org/officeDocument/2006/relationships/tags" Target="../tags/tag108.xml"/><Relationship Id="rId5" Type="http://schemas.openxmlformats.org/officeDocument/2006/relationships/tags" Target="../tags/tag107.xml"/><Relationship Id="rId4" Type="http://schemas.openxmlformats.org/officeDocument/2006/relationships/tags" Target="../tags/tag106.xml"/><Relationship Id="rId3" Type="http://schemas.openxmlformats.org/officeDocument/2006/relationships/tags" Target="../tags/tag105.xml"/><Relationship Id="rId2" Type="http://schemas.openxmlformats.org/officeDocument/2006/relationships/tags" Target="../tags/tag104.xml"/><Relationship Id="rId13" Type="http://schemas.openxmlformats.org/officeDocument/2006/relationships/tags" Target="../tags/tag115.xml"/><Relationship Id="rId12" Type="http://schemas.openxmlformats.org/officeDocument/2006/relationships/tags" Target="../tags/tag114.xml"/><Relationship Id="rId11" Type="http://schemas.openxmlformats.org/officeDocument/2006/relationships/tags" Target="../tags/tag113.xml"/><Relationship Id="rId10" Type="http://schemas.openxmlformats.org/officeDocument/2006/relationships/tags" Target="../tags/tag112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>
            <p:custDataLst>
              <p:tags r:id="rId2"/>
            </p:custDataLst>
          </p:nvPr>
        </p:nvGrpSpPr>
        <p:grpSpPr>
          <a:xfrm>
            <a:off x="-318" y="-953"/>
            <a:ext cx="12192000" cy="6858953"/>
            <a:chOff x="-318" y="-953"/>
            <a:chExt cx="12192000" cy="6858953"/>
          </a:xfrm>
        </p:grpSpPr>
        <p:grpSp>
          <p:nvGrpSpPr>
            <p:cNvPr id="4" name="组合 3"/>
            <p:cNvGrpSpPr/>
            <p:nvPr userDrawn="1"/>
          </p:nvGrpSpPr>
          <p:grpSpPr>
            <a:xfrm>
              <a:off x="-318" y="635"/>
              <a:ext cx="12192000" cy="6857365"/>
              <a:chOff x="-318" y="635"/>
              <a:chExt cx="12192000" cy="6857365"/>
            </a:xfrm>
          </p:grpSpPr>
          <p:grpSp>
            <p:nvGrpSpPr>
              <p:cNvPr id="11" name="组合 10"/>
              <p:cNvGrpSpPr/>
              <p:nvPr userDrawn="1">
                <p:custDataLst>
                  <p:tags r:id="rId3"/>
                </p:custDataLst>
              </p:nvPr>
            </p:nvGrpSpPr>
            <p:grpSpPr>
              <a:xfrm>
                <a:off x="-318" y="635"/>
                <a:ext cx="12192000" cy="6857365"/>
                <a:chOff x="0" y="0"/>
                <a:chExt cx="19200" cy="10799"/>
              </a:xfrm>
            </p:grpSpPr>
            <p:sp>
              <p:nvSpPr>
                <p:cNvPr id="12" name="矩形 11"/>
                <p:cNvSpPr/>
                <p:nvPr userDrawn="1">
                  <p:custDataLst>
                    <p:tags r:id="rId4"/>
                  </p:custDataLst>
                </p:nvPr>
              </p:nvSpPr>
              <p:spPr>
                <a:xfrm>
                  <a:off x="0" y="0"/>
                  <a:ext cx="19200" cy="43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0000" tIns="46800" rIns="90000" bIns="46800" rtlCol="0" anchor="ctr">
                  <a:normAutofit/>
                </a:bodyPr>
                <a:lstStyle/>
                <a:p>
                  <a:pPr algn="ctr"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13" name="矩形 12"/>
                <p:cNvSpPr/>
                <p:nvPr userDrawn="1">
                  <p:custDataLst>
                    <p:tags r:id="rId5"/>
                  </p:custDataLst>
                </p:nvPr>
              </p:nvSpPr>
              <p:spPr>
                <a:xfrm>
                  <a:off x="0" y="9720"/>
                  <a:ext cx="19200" cy="107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0000" tIns="46800" rIns="90000" bIns="46800" rtlCol="0" anchor="ctr">
                  <a:normAutofit/>
                </a:bodyPr>
                <a:lstStyle/>
                <a:p>
                  <a:pPr algn="ctr">
                    <a:lnSpc>
                      <a:spcPct val="130000"/>
                    </a:lnSpc>
                  </a:pPr>
                  <a:endParaRPr lang="zh-CN" altLang="en-US"/>
                </a:p>
              </p:txBody>
            </p:sp>
            <p:sp>
              <p:nvSpPr>
                <p:cNvPr id="25" name="菱形 24"/>
                <p:cNvSpPr/>
                <p:nvPr userDrawn="1">
                  <p:custDataLst>
                    <p:tags r:id="rId6"/>
                  </p:custDataLst>
                </p:nvPr>
              </p:nvSpPr>
              <p:spPr>
                <a:xfrm flipH="1">
                  <a:off x="420" y="399"/>
                  <a:ext cx="474" cy="441"/>
                </a:xfrm>
                <a:prstGeom prst="diamond">
                  <a:avLst/>
                </a:prstGeom>
                <a:noFill/>
                <a:ln w="254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0000" tIns="46800" rIns="90000" bIns="46800" rtlCol="0" anchor="ctr">
                  <a:normAutofit fontScale="25000" lnSpcReduction="20000"/>
                </a:bodyPr>
                <a:lstStyle/>
                <a:p>
                  <a:pPr algn="ctr">
                    <a:lnSpc>
                      <a:spcPct val="150000"/>
                    </a:lnSpc>
                  </a:pPr>
                  <a:endParaRPr lang="zh-CN" altLang="en-US"/>
                </a:p>
              </p:txBody>
            </p:sp>
            <p:grpSp>
              <p:nvGrpSpPr>
                <p:cNvPr id="19" name="组合 18"/>
                <p:cNvGrpSpPr/>
                <p:nvPr userDrawn="1">
                  <p:custDataLst>
                    <p:tags r:id="rId7"/>
                  </p:custDataLst>
                </p:nvPr>
              </p:nvGrpSpPr>
              <p:grpSpPr>
                <a:xfrm>
                  <a:off x="16448" y="9574"/>
                  <a:ext cx="2074" cy="675"/>
                  <a:chOff x="0" y="3633950"/>
                  <a:chExt cx="1405715" cy="457699"/>
                </a:xfrm>
              </p:grpSpPr>
              <p:sp>
                <p:nvSpPr>
                  <p:cNvPr id="20" name="菱形 19"/>
                  <p:cNvSpPr/>
                  <p:nvPr userDrawn="1">
                    <p:custDataLst>
                      <p:tags r:id="rId8"/>
                    </p:custDataLst>
                  </p:nvPr>
                </p:nvSpPr>
                <p:spPr>
                  <a:xfrm>
                    <a:off x="0" y="3633950"/>
                    <a:ext cx="457699" cy="457699"/>
                  </a:xfrm>
                  <a:prstGeom prst="diamond">
                    <a:avLst/>
                  </a:prstGeom>
                  <a:noFill/>
                  <a:ln w="254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90000" tIns="46800" rIns="90000" bIns="46800" rtlCol="0" anchor="ctr">
                    <a:normAutofit fontScale="32500" lnSpcReduction="20000"/>
                  </a:bodyPr>
                  <a:lstStyle/>
                  <a:p>
                    <a:pPr algn="ctr">
                      <a:lnSpc>
                        <a:spcPct val="15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21" name="菱形 20"/>
                  <p:cNvSpPr/>
                  <p:nvPr userDrawn="1">
                    <p:custDataLst>
                      <p:tags r:id="rId9"/>
                    </p:custDataLst>
                  </p:nvPr>
                </p:nvSpPr>
                <p:spPr>
                  <a:xfrm>
                    <a:off x="474008" y="3633950"/>
                    <a:ext cx="457699" cy="457699"/>
                  </a:xfrm>
                  <a:prstGeom prst="diamond">
                    <a:avLst/>
                  </a:prstGeom>
                  <a:noFill/>
                  <a:ln w="254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90000" tIns="46800" rIns="90000" bIns="46800" rtlCol="0" anchor="ctr">
                    <a:normAutofit fontScale="32500" lnSpcReduction="20000"/>
                  </a:bodyPr>
                  <a:lstStyle/>
                  <a:p>
                    <a:pPr algn="ctr">
                      <a:lnSpc>
                        <a:spcPct val="150000"/>
                      </a:lnSpc>
                    </a:pPr>
                    <a:endParaRPr lang="zh-CN" altLang="en-US"/>
                  </a:p>
                </p:txBody>
              </p:sp>
              <p:sp>
                <p:nvSpPr>
                  <p:cNvPr id="22" name="菱形 21"/>
                  <p:cNvSpPr/>
                  <p:nvPr userDrawn="1">
                    <p:custDataLst>
                      <p:tags r:id="rId10"/>
                    </p:custDataLst>
                  </p:nvPr>
                </p:nvSpPr>
                <p:spPr>
                  <a:xfrm>
                    <a:off x="948016" y="3633950"/>
                    <a:ext cx="457699" cy="457699"/>
                  </a:xfrm>
                  <a:prstGeom prst="diamond">
                    <a:avLst/>
                  </a:prstGeom>
                  <a:noFill/>
                  <a:ln w="254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90000" tIns="46800" rIns="90000" bIns="46800" rtlCol="0" anchor="ctr">
                    <a:normAutofit fontScale="32500" lnSpcReduction="20000"/>
                  </a:bodyPr>
                  <a:lstStyle/>
                  <a:p>
                    <a:pPr algn="ctr">
                      <a:lnSpc>
                        <a:spcPct val="150000"/>
                      </a:lnSpc>
                    </a:pPr>
                    <a:endParaRPr lang="zh-CN" altLang="en-US"/>
                  </a:p>
                </p:txBody>
              </p:sp>
            </p:grpSp>
          </p:grpSp>
          <p:sp>
            <p:nvSpPr>
              <p:cNvPr id="8" name="圆角矩形 7"/>
              <p:cNvSpPr/>
              <p:nvPr userDrawn="1">
                <p:custDataLst>
                  <p:tags r:id="rId11"/>
                </p:custDataLst>
              </p:nvPr>
            </p:nvSpPr>
            <p:spPr>
              <a:xfrm>
                <a:off x="193040" y="182880"/>
                <a:ext cx="11805285" cy="6491605"/>
              </a:xfrm>
              <a:prstGeom prst="roundRect">
                <a:avLst>
                  <a:gd name="adj" fmla="val 1724"/>
                </a:avLst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0000" tIns="46800" rIns="90000" bIns="46800" rtlCol="0" anchor="ctr">
                <a:normAutofit/>
              </a:bodyPr>
              <a:lstStyle/>
              <a:p>
                <a:pPr algn="ctr">
                  <a:lnSpc>
                    <a:spcPct val="130000"/>
                  </a:lnSpc>
                </a:pPr>
                <a:endParaRPr lang="zh-CN" altLang="en-US"/>
              </a:p>
            </p:txBody>
          </p:sp>
        </p:grpSp>
        <p:sp>
          <p:nvSpPr>
            <p:cNvPr id="10" name="五边形 4"/>
            <p:cNvSpPr/>
            <p:nvPr userDrawn="1">
              <p:custDataLst>
                <p:tags r:id="rId12"/>
              </p:custDataLst>
            </p:nvPr>
          </p:nvSpPr>
          <p:spPr>
            <a:xfrm rot="5400000">
              <a:off x="5432425" y="-160020"/>
              <a:ext cx="1327785" cy="1645920"/>
            </a:xfrm>
            <a:prstGeom prst="homePlate">
              <a:avLst>
                <a:gd name="adj" fmla="val 35759"/>
              </a:avLst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tIns="46800" rIns="90000" bIns="46800" rtlCol="0" anchor="ctr">
              <a:norm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 dirty="0"/>
            </a:p>
          </p:txBody>
        </p:sp>
        <p:sp>
          <p:nvSpPr>
            <p:cNvPr id="9" name="五边形 6"/>
            <p:cNvSpPr/>
            <p:nvPr userDrawn="1">
              <p:custDataLst>
                <p:tags r:id="rId13"/>
              </p:custDataLst>
            </p:nvPr>
          </p:nvSpPr>
          <p:spPr>
            <a:xfrm rot="16200000" flipV="1">
              <a:off x="5792470" y="5658485"/>
              <a:ext cx="607060" cy="1645920"/>
            </a:xfrm>
            <a:prstGeom prst="homePlate">
              <a:avLst>
                <a:gd name="adj" fmla="val 80230"/>
              </a:avLst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tIns="46800" rIns="90000" bIns="46800" rtlCol="0" anchor="ctr">
              <a:normAutofit/>
            </a:bodyPr>
            <a:lstStyle/>
            <a:p>
              <a:pPr algn="ctr">
                <a:lnSpc>
                  <a:spcPct val="130000"/>
                </a:lnSpc>
              </a:pPr>
              <a:endParaRPr lang="zh-CN" altLang="en-US"/>
            </a:p>
          </p:txBody>
        </p:sp>
      </p:grp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3" hasCustomPrompt="1"/>
            <p:custDataLst>
              <p:tags r:id="rId17"/>
            </p:custDataLst>
          </p:nvPr>
        </p:nvSpPr>
        <p:spPr>
          <a:xfrm>
            <a:off x="3328201" y="4283393"/>
            <a:ext cx="2520000" cy="485140"/>
          </a:xfrm>
        </p:spPr>
        <p:txBody>
          <a:bodyPr lIns="90000" tIns="46800" rIns="90000" bIns="46800" anchor="ctr" anchorCtr="0">
            <a:normAutofit/>
          </a:bodyPr>
          <a:lstStyle>
            <a:lvl1pPr marL="0" indent="0" algn="r">
              <a:lnSpc>
                <a:spcPct val="130000"/>
              </a:lnSpc>
              <a:spcAft>
                <a:spcPts val="0"/>
              </a:spcAft>
              <a:buNone/>
              <a:defRPr sz="18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8"/>
            </p:custDataLst>
          </p:nvPr>
        </p:nvSpPr>
        <p:spPr>
          <a:xfrm>
            <a:off x="2593022" y="2149048"/>
            <a:ext cx="7005956" cy="1344477"/>
          </a:xfrm>
        </p:spPr>
        <p:txBody>
          <a:bodyPr lIns="90000" tIns="46800" rIns="90000" bIns="0" anchor="b" anchorCtr="0">
            <a:normAutofit/>
          </a:bodyPr>
          <a:lstStyle>
            <a:lvl1pPr algn="ctr">
              <a:defRPr sz="6600" spc="600" baseline="0">
                <a:solidFill>
                  <a:schemeClr val="tx1">
                    <a:lumMod val="85000"/>
                    <a:lumOff val="15000"/>
                  </a:schemeClr>
                </a:solidFill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19"/>
            </p:custDataLst>
          </p:nvPr>
        </p:nvSpPr>
        <p:spPr>
          <a:xfrm>
            <a:off x="2592705" y="3553460"/>
            <a:ext cx="7005320" cy="485140"/>
          </a:xfrm>
        </p:spPr>
        <p:txBody>
          <a:bodyPr lIns="90000" tIns="0" rIns="90000" bIns="46800" anchor="t" anchorCtr="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14" hasCustomPrompt="1"/>
            <p:custDataLst>
              <p:tags r:id="rId20"/>
            </p:custDataLst>
          </p:nvPr>
        </p:nvSpPr>
        <p:spPr>
          <a:xfrm>
            <a:off x="6291496" y="4286643"/>
            <a:ext cx="2520000" cy="478640"/>
          </a:xfrm>
        </p:spPr>
        <p:txBody>
          <a:bodyPr lIns="90000" tIns="46800" rIns="90000" bIns="46800" anchor="ctr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1800"/>
            </a:lvl1pPr>
            <a:lvl2pPr marL="457200" indent="0">
              <a:buNone/>
              <a:defRPr/>
            </a:lvl2pPr>
          </a:lstStyle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</a:pPr>
            <a:r>
              <a:rPr lang="zh-CN" altLang="en-US" dirty="0"/>
              <a:t>单击此处编辑文本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>
            <p:custDataLst>
              <p:tags r:id="rId2"/>
            </p:custDataLst>
          </p:nvPr>
        </p:nvGrpSpPr>
        <p:grpSpPr>
          <a:xfrm>
            <a:off x="257176" y="284361"/>
            <a:ext cx="11842224" cy="6446131"/>
            <a:chOff x="257176" y="284361"/>
            <a:chExt cx="11842224" cy="6446131"/>
          </a:xfrm>
        </p:grpSpPr>
        <p:sp>
          <p:nvSpPr>
            <p:cNvPr id="8" name="矩形 7"/>
            <p:cNvSpPr/>
            <p:nvPr userDrawn="1">
              <p:custDataLst>
                <p:tags r:id="rId3"/>
              </p:custDataLst>
            </p:nvPr>
          </p:nvSpPr>
          <p:spPr>
            <a:xfrm>
              <a:off x="257176" y="285907"/>
              <a:ext cx="11677650" cy="6295867"/>
            </a:xfrm>
            <a:prstGeom prst="rect">
              <a:avLst/>
            </a:prstGeom>
            <a:solidFill>
              <a:schemeClr val="bg2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/>
              <a:endParaRPr lang="en-US" altLang="zh-CN" dirty="0">
                <a:sym typeface="+mn-ea"/>
              </a:endParaRPr>
            </a:p>
          </p:txBody>
        </p:sp>
        <p:grpSp>
          <p:nvGrpSpPr>
            <p:cNvPr id="9" name="组合 8"/>
            <p:cNvGrpSpPr/>
            <p:nvPr userDrawn="1">
              <p:custDataLst>
                <p:tags r:id="rId4"/>
              </p:custDataLst>
            </p:nvPr>
          </p:nvGrpSpPr>
          <p:grpSpPr>
            <a:xfrm>
              <a:off x="11148545" y="6413693"/>
              <a:ext cx="950855" cy="316799"/>
              <a:chOff x="0" y="3623101"/>
              <a:chExt cx="1405715" cy="468548"/>
            </a:xfrm>
          </p:grpSpPr>
          <p:sp>
            <p:nvSpPr>
              <p:cNvPr id="11" name="菱形 10"/>
              <p:cNvSpPr/>
              <p:nvPr userDrawn="1">
                <p:custDataLst>
                  <p:tags r:id="rId5"/>
                </p:custDataLst>
              </p:nvPr>
            </p:nvSpPr>
            <p:spPr>
              <a:xfrm>
                <a:off x="0" y="3633950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菱形 11"/>
              <p:cNvSpPr/>
              <p:nvPr userDrawn="1">
                <p:custDataLst>
                  <p:tags r:id="rId6"/>
                </p:custDataLst>
              </p:nvPr>
            </p:nvSpPr>
            <p:spPr>
              <a:xfrm>
                <a:off x="474008" y="3623101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菱形 12"/>
              <p:cNvSpPr/>
              <p:nvPr userDrawn="1">
                <p:custDataLst>
                  <p:tags r:id="rId7"/>
                </p:custDataLst>
              </p:nvPr>
            </p:nvSpPr>
            <p:spPr>
              <a:xfrm>
                <a:off x="948016" y="3623101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0" name="五边形 4"/>
            <p:cNvSpPr/>
            <p:nvPr userDrawn="1">
              <p:custDataLst>
                <p:tags r:id="rId8"/>
              </p:custDataLst>
            </p:nvPr>
          </p:nvSpPr>
          <p:spPr>
            <a:xfrm rot="5400000">
              <a:off x="660603" y="231856"/>
              <a:ext cx="438277" cy="543287"/>
            </a:xfrm>
            <a:prstGeom prst="homePlate">
              <a:avLst>
                <a:gd name="adj" fmla="val 35759"/>
              </a:avLst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2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>
            <p:custDataLst>
              <p:tags r:id="rId2"/>
            </p:custDataLst>
          </p:nvPr>
        </p:nvGrpSpPr>
        <p:grpSpPr>
          <a:xfrm>
            <a:off x="-318" y="-953"/>
            <a:ext cx="12192000" cy="6858953"/>
            <a:chOff x="-318" y="-953"/>
            <a:chExt cx="12192000" cy="6858953"/>
          </a:xfrm>
        </p:grpSpPr>
        <p:grpSp>
          <p:nvGrpSpPr>
            <p:cNvPr id="22" name="组合 21"/>
            <p:cNvGrpSpPr/>
            <p:nvPr userDrawn="1"/>
          </p:nvGrpSpPr>
          <p:grpSpPr>
            <a:xfrm>
              <a:off x="-318" y="635"/>
              <a:ext cx="12192000" cy="6857365"/>
              <a:chOff x="-318" y="635"/>
              <a:chExt cx="12192000" cy="6857365"/>
            </a:xfrm>
          </p:grpSpPr>
          <p:grpSp>
            <p:nvGrpSpPr>
              <p:cNvPr id="25" name="组合 24"/>
              <p:cNvGrpSpPr/>
              <p:nvPr userDrawn="1">
                <p:custDataLst>
                  <p:tags r:id="rId3"/>
                </p:custDataLst>
              </p:nvPr>
            </p:nvGrpSpPr>
            <p:grpSpPr>
              <a:xfrm>
                <a:off x="-318" y="635"/>
                <a:ext cx="12192000" cy="6857365"/>
                <a:chOff x="0" y="0"/>
                <a:chExt cx="19200" cy="10799"/>
              </a:xfrm>
            </p:grpSpPr>
            <p:sp>
              <p:nvSpPr>
                <p:cNvPr id="27" name="矩形 26"/>
                <p:cNvSpPr/>
                <p:nvPr userDrawn="1">
                  <p:custDataLst>
                    <p:tags r:id="rId4"/>
                  </p:custDataLst>
                </p:nvPr>
              </p:nvSpPr>
              <p:spPr>
                <a:xfrm>
                  <a:off x="0" y="0"/>
                  <a:ext cx="19200" cy="43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8" name="矩形 27"/>
                <p:cNvSpPr/>
                <p:nvPr userDrawn="1">
                  <p:custDataLst>
                    <p:tags r:id="rId5"/>
                  </p:custDataLst>
                </p:nvPr>
              </p:nvSpPr>
              <p:spPr>
                <a:xfrm>
                  <a:off x="0" y="9720"/>
                  <a:ext cx="19200" cy="107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9" name="菱形 28"/>
                <p:cNvSpPr/>
                <p:nvPr userDrawn="1">
                  <p:custDataLst>
                    <p:tags r:id="rId6"/>
                  </p:custDataLst>
                </p:nvPr>
              </p:nvSpPr>
              <p:spPr>
                <a:xfrm flipH="1">
                  <a:off x="420" y="399"/>
                  <a:ext cx="474" cy="441"/>
                </a:xfrm>
                <a:prstGeom prst="diamond">
                  <a:avLst/>
                </a:prstGeom>
                <a:noFill/>
                <a:ln w="254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grpSp>
              <p:nvGrpSpPr>
                <p:cNvPr id="30" name="组合 29"/>
                <p:cNvGrpSpPr/>
                <p:nvPr userDrawn="1">
                  <p:custDataLst>
                    <p:tags r:id="rId7"/>
                  </p:custDataLst>
                </p:nvPr>
              </p:nvGrpSpPr>
              <p:grpSpPr>
                <a:xfrm>
                  <a:off x="16448" y="9574"/>
                  <a:ext cx="2074" cy="675"/>
                  <a:chOff x="0" y="3633950"/>
                  <a:chExt cx="1405715" cy="457699"/>
                </a:xfrm>
              </p:grpSpPr>
              <p:sp>
                <p:nvSpPr>
                  <p:cNvPr id="31" name="菱形 30"/>
                  <p:cNvSpPr/>
                  <p:nvPr userDrawn="1">
                    <p:custDataLst>
                      <p:tags r:id="rId8"/>
                    </p:custDataLst>
                  </p:nvPr>
                </p:nvSpPr>
                <p:spPr>
                  <a:xfrm>
                    <a:off x="0" y="3633950"/>
                    <a:ext cx="457699" cy="457699"/>
                  </a:xfrm>
                  <a:prstGeom prst="diamond">
                    <a:avLst/>
                  </a:prstGeom>
                  <a:noFill/>
                  <a:ln w="254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32" name="菱形 31"/>
                  <p:cNvSpPr/>
                  <p:nvPr userDrawn="1">
                    <p:custDataLst>
                      <p:tags r:id="rId9"/>
                    </p:custDataLst>
                  </p:nvPr>
                </p:nvSpPr>
                <p:spPr>
                  <a:xfrm>
                    <a:off x="474008" y="3633950"/>
                    <a:ext cx="457699" cy="457699"/>
                  </a:xfrm>
                  <a:prstGeom prst="diamond">
                    <a:avLst/>
                  </a:prstGeom>
                  <a:noFill/>
                  <a:ln w="254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33" name="菱形 32"/>
                  <p:cNvSpPr/>
                  <p:nvPr userDrawn="1">
                    <p:custDataLst>
                      <p:tags r:id="rId10"/>
                    </p:custDataLst>
                  </p:nvPr>
                </p:nvSpPr>
                <p:spPr>
                  <a:xfrm>
                    <a:off x="948016" y="3633950"/>
                    <a:ext cx="457699" cy="457699"/>
                  </a:xfrm>
                  <a:prstGeom prst="diamond">
                    <a:avLst/>
                  </a:prstGeom>
                  <a:noFill/>
                  <a:ln w="254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</p:grpSp>
          </p:grpSp>
          <p:sp>
            <p:nvSpPr>
              <p:cNvPr id="26" name="圆角矩形 7"/>
              <p:cNvSpPr/>
              <p:nvPr userDrawn="1">
                <p:custDataLst>
                  <p:tags r:id="rId11"/>
                </p:custDataLst>
              </p:nvPr>
            </p:nvSpPr>
            <p:spPr>
              <a:xfrm>
                <a:off x="193040" y="182880"/>
                <a:ext cx="11805285" cy="6491605"/>
              </a:xfrm>
              <a:prstGeom prst="roundRect">
                <a:avLst>
                  <a:gd name="adj" fmla="val 1724"/>
                </a:avLst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3" name="五边形 4"/>
            <p:cNvSpPr/>
            <p:nvPr userDrawn="1">
              <p:custDataLst>
                <p:tags r:id="rId12"/>
              </p:custDataLst>
            </p:nvPr>
          </p:nvSpPr>
          <p:spPr>
            <a:xfrm rot="5400000">
              <a:off x="5432425" y="-160020"/>
              <a:ext cx="1327785" cy="1645920"/>
            </a:xfrm>
            <a:prstGeom prst="homePlate">
              <a:avLst>
                <a:gd name="adj" fmla="val 35759"/>
              </a:avLst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24" name="五边形 6"/>
            <p:cNvSpPr/>
            <p:nvPr userDrawn="1">
              <p:custDataLst>
                <p:tags r:id="rId13"/>
              </p:custDataLst>
            </p:nvPr>
          </p:nvSpPr>
          <p:spPr>
            <a:xfrm rot="16200000" flipV="1">
              <a:off x="5792470" y="5658485"/>
              <a:ext cx="607060" cy="1645920"/>
            </a:xfrm>
            <a:prstGeom prst="homePlate">
              <a:avLst>
                <a:gd name="adj" fmla="val 80230"/>
              </a:avLst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7"/>
            </p:custDataLst>
          </p:nvPr>
        </p:nvSpPr>
        <p:spPr>
          <a:xfrm>
            <a:off x="2593023" y="2000251"/>
            <a:ext cx="7005955" cy="1491328"/>
          </a:xfrm>
        </p:spPr>
        <p:txBody>
          <a:bodyPr vert="horz" lIns="90000" tIns="46800" rIns="90000" bIns="0" rtlCol="0" anchor="b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8800" b="1" i="0" u="none" strike="noStrike" kern="1200" cap="none" spc="6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10" name="文本占位符 9"/>
          <p:cNvSpPr>
            <a:spLocks noGrp="1"/>
          </p:cNvSpPr>
          <p:nvPr>
            <p:ph type="body" sz="quarter" idx="13" hasCustomPrompt="1"/>
            <p:custDataLst>
              <p:tags r:id="rId18"/>
            </p:custDataLst>
          </p:nvPr>
        </p:nvSpPr>
        <p:spPr>
          <a:xfrm>
            <a:off x="4979820" y="4079895"/>
            <a:ext cx="2232360" cy="481249"/>
          </a:xfrm>
        </p:spPr>
        <p:txBody>
          <a:bodyPr lIns="90000" tIns="0" rIns="90000" bIns="46800" anchor="ctr" anchorCtr="0">
            <a:normAutofit/>
          </a:bodyPr>
          <a:lstStyle>
            <a:lvl1pPr marL="0" indent="0" algn="ctr">
              <a:buNone/>
              <a:defRPr sz="2000" baseline="0">
                <a:latin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4" hasCustomPrompt="1"/>
            <p:custDataLst>
              <p:tags r:id="rId19"/>
            </p:custDataLst>
          </p:nvPr>
        </p:nvSpPr>
        <p:spPr>
          <a:xfrm>
            <a:off x="2593022" y="3539541"/>
            <a:ext cx="7005955" cy="481249"/>
          </a:xfrm>
        </p:spPr>
        <p:txBody>
          <a:bodyPr lIns="90000" tIns="0" rIns="90000" bIns="46800" anchor="t" anchorCtr="0">
            <a:normAutofit/>
          </a:bodyPr>
          <a:lstStyle>
            <a:lvl1pPr marL="0" indent="0" algn="ctr">
              <a:buNone/>
              <a:defRPr sz="2400" baseline="0">
                <a:latin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>
            <p:custDataLst>
              <p:tags r:id="rId2"/>
            </p:custDataLst>
          </p:nvPr>
        </p:nvGrpSpPr>
        <p:grpSpPr>
          <a:xfrm rot="0">
            <a:off x="11598910" y="6433185"/>
            <a:ext cx="450850" cy="149860"/>
            <a:chOff x="0" y="3623101"/>
            <a:chExt cx="1405715" cy="468548"/>
          </a:xfrm>
        </p:grpSpPr>
        <p:sp>
          <p:nvSpPr>
            <p:cNvPr id="19" name="菱形 18"/>
            <p:cNvSpPr/>
            <p:nvPr userDrawn="1">
              <p:custDataLst>
                <p:tags r:id="rId3"/>
              </p:custDataLst>
            </p:nvPr>
          </p:nvSpPr>
          <p:spPr>
            <a:xfrm>
              <a:off x="0" y="3633950"/>
              <a:ext cx="457699" cy="457699"/>
            </a:xfrm>
            <a:prstGeom prst="diamond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菱形 19"/>
            <p:cNvSpPr/>
            <p:nvPr userDrawn="1">
              <p:custDataLst>
                <p:tags r:id="rId4"/>
              </p:custDataLst>
            </p:nvPr>
          </p:nvSpPr>
          <p:spPr>
            <a:xfrm>
              <a:off x="474008" y="3623101"/>
              <a:ext cx="457699" cy="457699"/>
            </a:xfrm>
            <a:prstGeom prst="diamond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菱形 20"/>
            <p:cNvSpPr/>
            <p:nvPr userDrawn="1">
              <p:custDataLst>
                <p:tags r:id="rId5"/>
              </p:custDataLst>
            </p:nvPr>
          </p:nvSpPr>
          <p:spPr>
            <a:xfrm>
              <a:off x="948016" y="3623101"/>
              <a:ext cx="457699" cy="457699"/>
            </a:xfrm>
            <a:prstGeom prst="diamond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6" name="五边形 4"/>
          <p:cNvSpPr/>
          <p:nvPr>
            <p:custDataLst>
              <p:tags r:id="rId6"/>
            </p:custDataLst>
          </p:nvPr>
        </p:nvSpPr>
        <p:spPr>
          <a:xfrm rot="5400000">
            <a:off x="346710" y="-80010"/>
            <a:ext cx="438150" cy="543560"/>
          </a:xfrm>
          <a:prstGeom prst="homePlate">
            <a:avLst>
              <a:gd name="adj" fmla="val 35759"/>
            </a:avLst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  <p:custDataLst>
              <p:tags r:id="rId10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>
            <p:custDataLst>
              <p:tags r:id="rId2"/>
            </p:custDataLst>
          </p:nvPr>
        </p:nvSpPr>
        <p:spPr>
          <a:xfrm>
            <a:off x="257175" y="285750"/>
            <a:ext cx="11677650" cy="6296025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/>
            <a:endParaRPr lang="en-US" altLang="zh-CN" dirty="0">
              <a:sym typeface="+mn-ea"/>
            </a:endParaRPr>
          </a:p>
        </p:txBody>
      </p:sp>
      <p:grpSp>
        <p:nvGrpSpPr>
          <p:cNvPr id="25" name="组合 24"/>
          <p:cNvGrpSpPr/>
          <p:nvPr>
            <p:custDataLst>
              <p:tags r:id="rId3"/>
            </p:custDataLst>
          </p:nvPr>
        </p:nvGrpSpPr>
        <p:grpSpPr>
          <a:xfrm rot="0">
            <a:off x="11148695" y="6413500"/>
            <a:ext cx="950595" cy="316865"/>
            <a:chOff x="0" y="3623101"/>
            <a:chExt cx="1405715" cy="468548"/>
          </a:xfrm>
        </p:grpSpPr>
        <p:sp>
          <p:nvSpPr>
            <p:cNvPr id="27" name="菱形 26"/>
            <p:cNvSpPr/>
            <p:nvPr userDrawn="1">
              <p:custDataLst>
                <p:tags r:id="rId4"/>
              </p:custDataLst>
            </p:nvPr>
          </p:nvSpPr>
          <p:spPr>
            <a:xfrm>
              <a:off x="0" y="3633950"/>
              <a:ext cx="457699" cy="457699"/>
            </a:xfrm>
            <a:prstGeom prst="diamond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菱形 27"/>
            <p:cNvSpPr/>
            <p:nvPr userDrawn="1">
              <p:custDataLst>
                <p:tags r:id="rId5"/>
              </p:custDataLst>
            </p:nvPr>
          </p:nvSpPr>
          <p:spPr>
            <a:xfrm>
              <a:off x="474008" y="3623101"/>
              <a:ext cx="457699" cy="457699"/>
            </a:xfrm>
            <a:prstGeom prst="diamond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菱形 28"/>
            <p:cNvSpPr/>
            <p:nvPr userDrawn="1">
              <p:custDataLst>
                <p:tags r:id="rId6"/>
              </p:custDataLst>
            </p:nvPr>
          </p:nvSpPr>
          <p:spPr>
            <a:xfrm>
              <a:off x="948016" y="3623101"/>
              <a:ext cx="457699" cy="457699"/>
            </a:xfrm>
            <a:prstGeom prst="diamond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6" name="五边形 4"/>
          <p:cNvSpPr/>
          <p:nvPr>
            <p:custDataLst>
              <p:tags r:id="rId7"/>
            </p:custDataLst>
          </p:nvPr>
        </p:nvSpPr>
        <p:spPr>
          <a:xfrm rot="5400000">
            <a:off x="660400" y="231775"/>
            <a:ext cx="438150" cy="543560"/>
          </a:xfrm>
          <a:prstGeom prst="homePlate">
            <a:avLst>
              <a:gd name="adj" fmla="val 35759"/>
            </a:avLst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8"/>
            </p:custDataLst>
          </p:nvPr>
        </p:nvSpPr>
        <p:spPr>
          <a:xfrm>
            <a:off x="1281600" y="1249200"/>
            <a:ext cx="9626400" cy="723600"/>
          </a:xfrm>
        </p:spPr>
        <p:txBody>
          <a:bodyPr lIns="90000" tIns="46800" rIns="90000" bIns="4680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1281113" y="2163600"/>
            <a:ext cx="9626600" cy="34452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91440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37160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182880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0" y="1"/>
            <a:ext cx="4823460" cy="6858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grpSp>
        <p:nvGrpSpPr>
          <p:cNvPr id="16" name="组合 15"/>
          <p:cNvGrpSpPr/>
          <p:nvPr>
            <p:custDataLst>
              <p:tags r:id="rId3"/>
            </p:custDataLst>
          </p:nvPr>
        </p:nvGrpSpPr>
        <p:grpSpPr>
          <a:xfrm rot="0">
            <a:off x="11598910" y="6433185"/>
            <a:ext cx="450850" cy="149860"/>
            <a:chOff x="0" y="3623101"/>
            <a:chExt cx="1405715" cy="468548"/>
          </a:xfrm>
        </p:grpSpPr>
        <p:sp>
          <p:nvSpPr>
            <p:cNvPr id="18" name="菱形 17"/>
            <p:cNvSpPr/>
            <p:nvPr userDrawn="1">
              <p:custDataLst>
                <p:tags r:id="rId4"/>
              </p:custDataLst>
            </p:nvPr>
          </p:nvSpPr>
          <p:spPr>
            <a:xfrm>
              <a:off x="0" y="3633950"/>
              <a:ext cx="457699" cy="457699"/>
            </a:xfrm>
            <a:prstGeom prst="diamond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菱形 18"/>
            <p:cNvSpPr/>
            <p:nvPr userDrawn="1">
              <p:custDataLst>
                <p:tags r:id="rId5"/>
              </p:custDataLst>
            </p:nvPr>
          </p:nvSpPr>
          <p:spPr>
            <a:xfrm>
              <a:off x="474008" y="3623101"/>
              <a:ext cx="457699" cy="457699"/>
            </a:xfrm>
            <a:prstGeom prst="diamond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菱形 21"/>
            <p:cNvSpPr/>
            <p:nvPr userDrawn="1">
              <p:custDataLst>
                <p:tags r:id="rId6"/>
              </p:custDataLst>
            </p:nvPr>
          </p:nvSpPr>
          <p:spPr>
            <a:xfrm>
              <a:off x="948016" y="3623101"/>
              <a:ext cx="457699" cy="457699"/>
            </a:xfrm>
            <a:prstGeom prst="diamond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7" name="五边形 4"/>
          <p:cNvSpPr/>
          <p:nvPr>
            <p:custDataLst>
              <p:tags r:id="rId7"/>
            </p:custDataLst>
          </p:nvPr>
        </p:nvSpPr>
        <p:spPr>
          <a:xfrm rot="5400000">
            <a:off x="346710" y="-80010"/>
            <a:ext cx="438150" cy="543560"/>
          </a:xfrm>
          <a:prstGeom prst="homePlate">
            <a:avLst>
              <a:gd name="adj" fmla="val 35759"/>
            </a:avLst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8"/>
            </p:custDataLst>
          </p:nvPr>
        </p:nvSpPr>
        <p:spPr>
          <a:xfrm>
            <a:off x="583200" y="629920"/>
            <a:ext cx="3960000" cy="1022480"/>
          </a:xfrm>
        </p:spPr>
        <p:txBody>
          <a:bodyPr lIns="90000" tIns="46800" rIns="90000" bIns="4680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2"/>
            </p:custDataLst>
          </p:nvPr>
        </p:nvSpPr>
        <p:spPr>
          <a:xfrm>
            <a:off x="586800" y="1764000"/>
            <a:ext cx="3956400" cy="40932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91440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37160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182880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3"/>
            </p:custDataLst>
          </p:nvPr>
        </p:nvSpPr>
        <p:spPr>
          <a:xfrm>
            <a:off x="5101200" y="769938"/>
            <a:ext cx="6480000" cy="5087937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91440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37160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182880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grpSp>
        <p:nvGrpSpPr>
          <p:cNvPr id="23" name="组合 22"/>
          <p:cNvGrpSpPr/>
          <p:nvPr>
            <p:custDataLst>
              <p:tags r:id="rId3"/>
            </p:custDataLst>
          </p:nvPr>
        </p:nvGrpSpPr>
        <p:grpSpPr>
          <a:xfrm rot="0">
            <a:off x="11598910" y="6433185"/>
            <a:ext cx="450850" cy="149860"/>
            <a:chOff x="0" y="3623101"/>
            <a:chExt cx="1405715" cy="468548"/>
          </a:xfrm>
        </p:grpSpPr>
        <p:sp>
          <p:nvSpPr>
            <p:cNvPr id="25" name="菱形 24"/>
            <p:cNvSpPr/>
            <p:nvPr userDrawn="1">
              <p:custDataLst>
                <p:tags r:id="rId4"/>
              </p:custDataLst>
            </p:nvPr>
          </p:nvSpPr>
          <p:spPr>
            <a:xfrm>
              <a:off x="0" y="3633950"/>
              <a:ext cx="457699" cy="457699"/>
            </a:xfrm>
            <a:prstGeom prst="diamond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菱形 25"/>
            <p:cNvSpPr/>
            <p:nvPr userDrawn="1">
              <p:custDataLst>
                <p:tags r:id="rId5"/>
              </p:custDataLst>
            </p:nvPr>
          </p:nvSpPr>
          <p:spPr>
            <a:xfrm>
              <a:off x="474008" y="3623101"/>
              <a:ext cx="457699" cy="457699"/>
            </a:xfrm>
            <a:prstGeom prst="diamond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菱形 26"/>
            <p:cNvSpPr/>
            <p:nvPr userDrawn="1">
              <p:custDataLst>
                <p:tags r:id="rId6"/>
              </p:custDataLst>
            </p:nvPr>
          </p:nvSpPr>
          <p:spPr>
            <a:xfrm>
              <a:off x="948016" y="3623101"/>
              <a:ext cx="457699" cy="457699"/>
            </a:xfrm>
            <a:prstGeom prst="diamond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4" name="五边形 4"/>
          <p:cNvSpPr/>
          <p:nvPr>
            <p:custDataLst>
              <p:tags r:id="rId7"/>
            </p:custDataLst>
          </p:nvPr>
        </p:nvSpPr>
        <p:spPr>
          <a:xfrm rot="5400000">
            <a:off x="346710" y="-80010"/>
            <a:ext cx="438150" cy="543560"/>
          </a:xfrm>
          <a:prstGeom prst="homePlate">
            <a:avLst>
              <a:gd name="adj" fmla="val 35759"/>
            </a:avLst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12000" y="689418"/>
            <a:ext cx="10976400" cy="718182"/>
          </a:xfrm>
        </p:spPr>
        <p:txBody>
          <a:bodyPr lIns="90000" tIns="46800" rIns="90000" bIns="46800" anchor="ctr">
            <a:normAutofit/>
          </a:bodyPr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2"/>
            </p:custDataLst>
          </p:nvPr>
        </p:nvSpPr>
        <p:spPr>
          <a:xfrm>
            <a:off x="612000" y="1659600"/>
            <a:ext cx="10975975" cy="828000"/>
          </a:xfrm>
        </p:spPr>
        <p:txBody>
          <a:bodyPr lIns="90000" tIns="46800" rIns="90000" bIns="46800">
            <a:normAutofit/>
          </a:bodyPr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3"/>
            </p:custDataLst>
          </p:nvPr>
        </p:nvSpPr>
        <p:spPr>
          <a:xfrm>
            <a:off x="612775" y="2808000"/>
            <a:ext cx="10965600" cy="3430800"/>
          </a:xfrm>
        </p:spPr>
        <p:txBody>
          <a:bodyPr lIns="90000" tIns="46800" rIns="90000" bIns="46800"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grpSp>
        <p:nvGrpSpPr>
          <p:cNvPr id="21" name="组合 20"/>
          <p:cNvGrpSpPr/>
          <p:nvPr>
            <p:custDataLst>
              <p:tags r:id="rId3"/>
            </p:custDataLst>
          </p:nvPr>
        </p:nvGrpSpPr>
        <p:grpSpPr>
          <a:xfrm rot="0">
            <a:off x="11598910" y="6433185"/>
            <a:ext cx="450850" cy="149860"/>
            <a:chOff x="0" y="3623101"/>
            <a:chExt cx="1405715" cy="468548"/>
          </a:xfrm>
        </p:grpSpPr>
        <p:sp>
          <p:nvSpPr>
            <p:cNvPr id="25" name="菱形 24"/>
            <p:cNvSpPr/>
            <p:nvPr userDrawn="1">
              <p:custDataLst>
                <p:tags r:id="rId4"/>
              </p:custDataLst>
            </p:nvPr>
          </p:nvSpPr>
          <p:spPr>
            <a:xfrm>
              <a:off x="0" y="3633950"/>
              <a:ext cx="457699" cy="457699"/>
            </a:xfrm>
            <a:prstGeom prst="diamond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菱形 25"/>
            <p:cNvSpPr/>
            <p:nvPr userDrawn="1">
              <p:custDataLst>
                <p:tags r:id="rId5"/>
              </p:custDataLst>
            </p:nvPr>
          </p:nvSpPr>
          <p:spPr>
            <a:xfrm>
              <a:off x="474008" y="3623101"/>
              <a:ext cx="457699" cy="457699"/>
            </a:xfrm>
            <a:prstGeom prst="diamond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菱形 26"/>
            <p:cNvSpPr/>
            <p:nvPr userDrawn="1">
              <p:custDataLst>
                <p:tags r:id="rId6"/>
              </p:custDataLst>
            </p:nvPr>
          </p:nvSpPr>
          <p:spPr>
            <a:xfrm>
              <a:off x="948016" y="3623101"/>
              <a:ext cx="457699" cy="457699"/>
            </a:xfrm>
            <a:prstGeom prst="diamond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2" name="五边形 4"/>
          <p:cNvSpPr/>
          <p:nvPr>
            <p:custDataLst>
              <p:tags r:id="rId7"/>
            </p:custDataLst>
          </p:nvPr>
        </p:nvSpPr>
        <p:spPr>
          <a:xfrm rot="5400000">
            <a:off x="346710" y="-80010"/>
            <a:ext cx="438150" cy="543560"/>
          </a:xfrm>
          <a:prstGeom prst="homePlate">
            <a:avLst>
              <a:gd name="adj" fmla="val 35759"/>
            </a:avLst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04800" y="579120"/>
            <a:ext cx="10976400" cy="655680"/>
          </a:xfrm>
        </p:spPr>
        <p:txBody>
          <a:bodyPr lIns="90000" tIns="46800" rIns="90000" bIns="46800" anchor="ctr">
            <a:normAutofit/>
          </a:bodyPr>
          <a:lstStyle>
            <a:lvl1pPr algn="ctr"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2"/>
            </p:custDataLst>
          </p:nvPr>
        </p:nvSpPr>
        <p:spPr>
          <a:xfrm>
            <a:off x="604837" y="1681200"/>
            <a:ext cx="10990800" cy="3211200"/>
          </a:xfrm>
        </p:spPr>
        <p:txBody>
          <a:bodyPr lIns="90000" tIns="46800" rIns="90000" bIns="46800"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3"/>
            </p:custDataLst>
          </p:nvPr>
        </p:nvSpPr>
        <p:spPr>
          <a:xfrm>
            <a:off x="594000" y="5180400"/>
            <a:ext cx="11001600" cy="1011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 lIns="90000" tIns="46800" rIns="90000" bIns="46800">
            <a:normAutofit/>
          </a:bodyPr>
          <a:lstStyle>
            <a:lvl1pPr marL="0" indent="0">
              <a:buFont typeface="Arial" panose="020B0604020202020204" pitchFamily="34" charset="0"/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91440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37160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182880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91440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37160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marL="182880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grpSp>
        <p:nvGrpSpPr>
          <p:cNvPr id="19" name="组合 18"/>
          <p:cNvGrpSpPr/>
          <p:nvPr>
            <p:custDataLst>
              <p:tags r:id="rId11"/>
            </p:custDataLst>
          </p:nvPr>
        </p:nvGrpSpPr>
        <p:grpSpPr>
          <a:xfrm flipH="1">
            <a:off x="11129043" y="317149"/>
            <a:ext cx="976314" cy="307818"/>
            <a:chOff x="7177184" y="4307561"/>
            <a:chExt cx="976314" cy="307818"/>
          </a:xfrm>
        </p:grpSpPr>
        <p:sp>
          <p:nvSpPr>
            <p:cNvPr id="6" name="等腰三角形 5"/>
            <p:cNvSpPr/>
            <p:nvPr userDrawn="1">
              <p:custDataLst>
                <p:tags r:id="rId12"/>
              </p:custDataLst>
            </p:nvPr>
          </p:nvSpPr>
          <p:spPr>
            <a:xfrm rot="5400000" flipH="1">
              <a:off x="7887012" y="4348893"/>
              <a:ext cx="307818" cy="225154"/>
            </a:xfrm>
            <a:custGeom>
              <a:avLst/>
              <a:gdLst>
                <a:gd name="connsiteX0" fmla="*/ 0 w 482721"/>
                <a:gd name="connsiteY0" fmla="*/ 353086 h 353086"/>
                <a:gd name="connsiteX1" fmla="*/ 241361 w 482721"/>
                <a:gd name="connsiteY1" fmla="*/ 0 h 353086"/>
                <a:gd name="connsiteX2" fmla="*/ 482721 w 482721"/>
                <a:gd name="connsiteY2" fmla="*/ 353086 h 353086"/>
                <a:gd name="connsiteX3" fmla="*/ 0 w 482721"/>
                <a:gd name="connsiteY3" fmla="*/ 353086 h 353086"/>
                <a:gd name="connsiteX0-1" fmla="*/ 0 w 482721"/>
                <a:gd name="connsiteY0-2" fmla="*/ 353086 h 353086"/>
                <a:gd name="connsiteX1-3" fmla="*/ 241361 w 482721"/>
                <a:gd name="connsiteY1-4" fmla="*/ 0 h 353086"/>
                <a:gd name="connsiteX2-5" fmla="*/ 482721 w 482721"/>
                <a:gd name="connsiteY2-6" fmla="*/ 353086 h 353086"/>
                <a:gd name="connsiteX3-7" fmla="*/ 235390 w 482721"/>
                <a:gd name="connsiteY3-8" fmla="*/ 353086 h 353086"/>
                <a:gd name="connsiteX4" fmla="*/ 0 w 482721"/>
                <a:gd name="connsiteY4" fmla="*/ 353086 h 353086"/>
                <a:gd name="connsiteX0-9" fmla="*/ 0 w 482721"/>
                <a:gd name="connsiteY0-10" fmla="*/ 353086 h 353086"/>
                <a:gd name="connsiteX1-11" fmla="*/ 241361 w 482721"/>
                <a:gd name="connsiteY1-12" fmla="*/ 0 h 353086"/>
                <a:gd name="connsiteX2-13" fmla="*/ 482721 w 482721"/>
                <a:gd name="connsiteY2-14" fmla="*/ 353086 h 353086"/>
                <a:gd name="connsiteX3-15" fmla="*/ 217283 w 482721"/>
                <a:gd name="connsiteY3-16" fmla="*/ 226338 h 353086"/>
                <a:gd name="connsiteX4-17" fmla="*/ 0 w 482721"/>
                <a:gd name="connsiteY4-18" fmla="*/ 353086 h 353086"/>
                <a:gd name="connsiteX0-19" fmla="*/ 0 w 482721"/>
                <a:gd name="connsiteY0-20" fmla="*/ 353086 h 353086"/>
                <a:gd name="connsiteX1-21" fmla="*/ 241361 w 482721"/>
                <a:gd name="connsiteY1-22" fmla="*/ 0 h 353086"/>
                <a:gd name="connsiteX2-23" fmla="*/ 482721 w 482721"/>
                <a:gd name="connsiteY2-24" fmla="*/ 353086 h 353086"/>
                <a:gd name="connsiteX3-25" fmla="*/ 244443 w 482721"/>
                <a:gd name="connsiteY3-26" fmla="*/ 226338 h 353086"/>
                <a:gd name="connsiteX4-27" fmla="*/ 0 w 482721"/>
                <a:gd name="connsiteY4-28" fmla="*/ 353086 h 35308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17" y="connsiteY4-18"/>
                </a:cxn>
              </a:cxnLst>
              <a:rect l="l" t="t" r="r" b="b"/>
              <a:pathLst>
                <a:path w="482721" h="353086">
                  <a:moveTo>
                    <a:pt x="0" y="353086"/>
                  </a:moveTo>
                  <a:lnTo>
                    <a:pt x="241361" y="0"/>
                  </a:lnTo>
                  <a:lnTo>
                    <a:pt x="482721" y="353086"/>
                  </a:lnTo>
                  <a:lnTo>
                    <a:pt x="244443" y="226338"/>
                  </a:lnTo>
                  <a:lnTo>
                    <a:pt x="0" y="353086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  <p:sp>
          <p:nvSpPr>
            <p:cNvPr id="12" name="等腰三角形 5"/>
            <p:cNvSpPr/>
            <p:nvPr userDrawn="1">
              <p:custDataLst>
                <p:tags r:id="rId13"/>
              </p:custDataLst>
            </p:nvPr>
          </p:nvSpPr>
          <p:spPr>
            <a:xfrm rot="5400000" flipH="1">
              <a:off x="7511432" y="4348893"/>
              <a:ext cx="307818" cy="225154"/>
            </a:xfrm>
            <a:custGeom>
              <a:avLst/>
              <a:gdLst>
                <a:gd name="connsiteX0" fmla="*/ 0 w 482721"/>
                <a:gd name="connsiteY0" fmla="*/ 353086 h 353086"/>
                <a:gd name="connsiteX1" fmla="*/ 241361 w 482721"/>
                <a:gd name="connsiteY1" fmla="*/ 0 h 353086"/>
                <a:gd name="connsiteX2" fmla="*/ 482721 w 482721"/>
                <a:gd name="connsiteY2" fmla="*/ 353086 h 353086"/>
                <a:gd name="connsiteX3" fmla="*/ 0 w 482721"/>
                <a:gd name="connsiteY3" fmla="*/ 353086 h 353086"/>
                <a:gd name="connsiteX0-1" fmla="*/ 0 w 482721"/>
                <a:gd name="connsiteY0-2" fmla="*/ 353086 h 353086"/>
                <a:gd name="connsiteX1-3" fmla="*/ 241361 w 482721"/>
                <a:gd name="connsiteY1-4" fmla="*/ 0 h 353086"/>
                <a:gd name="connsiteX2-5" fmla="*/ 482721 w 482721"/>
                <a:gd name="connsiteY2-6" fmla="*/ 353086 h 353086"/>
                <a:gd name="connsiteX3-7" fmla="*/ 235390 w 482721"/>
                <a:gd name="connsiteY3-8" fmla="*/ 353086 h 353086"/>
                <a:gd name="connsiteX4" fmla="*/ 0 w 482721"/>
                <a:gd name="connsiteY4" fmla="*/ 353086 h 353086"/>
                <a:gd name="connsiteX0-9" fmla="*/ 0 w 482721"/>
                <a:gd name="connsiteY0-10" fmla="*/ 353086 h 353086"/>
                <a:gd name="connsiteX1-11" fmla="*/ 241361 w 482721"/>
                <a:gd name="connsiteY1-12" fmla="*/ 0 h 353086"/>
                <a:gd name="connsiteX2-13" fmla="*/ 482721 w 482721"/>
                <a:gd name="connsiteY2-14" fmla="*/ 353086 h 353086"/>
                <a:gd name="connsiteX3-15" fmla="*/ 217283 w 482721"/>
                <a:gd name="connsiteY3-16" fmla="*/ 226338 h 353086"/>
                <a:gd name="connsiteX4-17" fmla="*/ 0 w 482721"/>
                <a:gd name="connsiteY4-18" fmla="*/ 353086 h 353086"/>
                <a:gd name="connsiteX0-19" fmla="*/ 0 w 482721"/>
                <a:gd name="connsiteY0-20" fmla="*/ 353086 h 353086"/>
                <a:gd name="connsiteX1-21" fmla="*/ 241361 w 482721"/>
                <a:gd name="connsiteY1-22" fmla="*/ 0 h 353086"/>
                <a:gd name="connsiteX2-23" fmla="*/ 482721 w 482721"/>
                <a:gd name="connsiteY2-24" fmla="*/ 353086 h 353086"/>
                <a:gd name="connsiteX3-25" fmla="*/ 244443 w 482721"/>
                <a:gd name="connsiteY3-26" fmla="*/ 226338 h 353086"/>
                <a:gd name="connsiteX4-27" fmla="*/ 0 w 482721"/>
                <a:gd name="connsiteY4-28" fmla="*/ 353086 h 35308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17" y="connsiteY4-18"/>
                </a:cxn>
              </a:cxnLst>
              <a:rect l="l" t="t" r="r" b="b"/>
              <a:pathLst>
                <a:path w="482721" h="353086">
                  <a:moveTo>
                    <a:pt x="0" y="353086"/>
                  </a:moveTo>
                  <a:lnTo>
                    <a:pt x="241361" y="0"/>
                  </a:lnTo>
                  <a:lnTo>
                    <a:pt x="482721" y="353086"/>
                  </a:lnTo>
                  <a:lnTo>
                    <a:pt x="244443" y="226338"/>
                  </a:lnTo>
                  <a:lnTo>
                    <a:pt x="0" y="353086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  <p:sp>
          <p:nvSpPr>
            <p:cNvPr id="14" name="等腰三角形 5"/>
            <p:cNvSpPr/>
            <p:nvPr userDrawn="1">
              <p:custDataLst>
                <p:tags r:id="rId14"/>
              </p:custDataLst>
            </p:nvPr>
          </p:nvSpPr>
          <p:spPr>
            <a:xfrm rot="5400000" flipH="1">
              <a:off x="7135852" y="4348893"/>
              <a:ext cx="307818" cy="225154"/>
            </a:xfrm>
            <a:custGeom>
              <a:avLst/>
              <a:gdLst>
                <a:gd name="connsiteX0" fmla="*/ 0 w 482721"/>
                <a:gd name="connsiteY0" fmla="*/ 353086 h 353086"/>
                <a:gd name="connsiteX1" fmla="*/ 241361 w 482721"/>
                <a:gd name="connsiteY1" fmla="*/ 0 h 353086"/>
                <a:gd name="connsiteX2" fmla="*/ 482721 w 482721"/>
                <a:gd name="connsiteY2" fmla="*/ 353086 h 353086"/>
                <a:gd name="connsiteX3" fmla="*/ 0 w 482721"/>
                <a:gd name="connsiteY3" fmla="*/ 353086 h 353086"/>
                <a:gd name="connsiteX0-1" fmla="*/ 0 w 482721"/>
                <a:gd name="connsiteY0-2" fmla="*/ 353086 h 353086"/>
                <a:gd name="connsiteX1-3" fmla="*/ 241361 w 482721"/>
                <a:gd name="connsiteY1-4" fmla="*/ 0 h 353086"/>
                <a:gd name="connsiteX2-5" fmla="*/ 482721 w 482721"/>
                <a:gd name="connsiteY2-6" fmla="*/ 353086 h 353086"/>
                <a:gd name="connsiteX3-7" fmla="*/ 235390 w 482721"/>
                <a:gd name="connsiteY3-8" fmla="*/ 353086 h 353086"/>
                <a:gd name="connsiteX4" fmla="*/ 0 w 482721"/>
                <a:gd name="connsiteY4" fmla="*/ 353086 h 353086"/>
                <a:gd name="connsiteX0-9" fmla="*/ 0 w 482721"/>
                <a:gd name="connsiteY0-10" fmla="*/ 353086 h 353086"/>
                <a:gd name="connsiteX1-11" fmla="*/ 241361 w 482721"/>
                <a:gd name="connsiteY1-12" fmla="*/ 0 h 353086"/>
                <a:gd name="connsiteX2-13" fmla="*/ 482721 w 482721"/>
                <a:gd name="connsiteY2-14" fmla="*/ 353086 h 353086"/>
                <a:gd name="connsiteX3-15" fmla="*/ 217283 w 482721"/>
                <a:gd name="connsiteY3-16" fmla="*/ 226338 h 353086"/>
                <a:gd name="connsiteX4-17" fmla="*/ 0 w 482721"/>
                <a:gd name="connsiteY4-18" fmla="*/ 353086 h 353086"/>
                <a:gd name="connsiteX0-19" fmla="*/ 0 w 482721"/>
                <a:gd name="connsiteY0-20" fmla="*/ 353086 h 353086"/>
                <a:gd name="connsiteX1-21" fmla="*/ 241361 w 482721"/>
                <a:gd name="connsiteY1-22" fmla="*/ 0 h 353086"/>
                <a:gd name="connsiteX2-23" fmla="*/ 482721 w 482721"/>
                <a:gd name="connsiteY2-24" fmla="*/ 353086 h 353086"/>
                <a:gd name="connsiteX3-25" fmla="*/ 244443 w 482721"/>
                <a:gd name="connsiteY3-26" fmla="*/ 226338 h 353086"/>
                <a:gd name="connsiteX4-27" fmla="*/ 0 w 482721"/>
                <a:gd name="connsiteY4-28" fmla="*/ 353086 h 35308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17" y="connsiteY4-18"/>
                </a:cxn>
              </a:cxnLst>
              <a:rect l="l" t="t" r="r" b="b"/>
              <a:pathLst>
                <a:path w="482721" h="353086">
                  <a:moveTo>
                    <a:pt x="0" y="353086"/>
                  </a:moveTo>
                  <a:lnTo>
                    <a:pt x="241361" y="0"/>
                  </a:lnTo>
                  <a:lnTo>
                    <a:pt x="482721" y="353086"/>
                  </a:lnTo>
                  <a:lnTo>
                    <a:pt x="244443" y="226338"/>
                  </a:lnTo>
                  <a:lnTo>
                    <a:pt x="0" y="353086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7"/>
          <p:cNvSpPr/>
          <p:nvPr>
            <p:custDataLst>
              <p:tags r:id="rId2"/>
            </p:custDataLst>
          </p:nvPr>
        </p:nvSpPr>
        <p:spPr>
          <a:xfrm>
            <a:off x="193040" y="182880"/>
            <a:ext cx="11805285" cy="6491605"/>
          </a:xfrm>
          <a:prstGeom prst="roundRect">
            <a:avLst>
              <a:gd name="adj" fmla="val 172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aseline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" name="矩形 9"/>
          <p:cNvSpPr/>
          <p:nvPr>
            <p:custDataLst>
              <p:tags r:id="rId3"/>
            </p:custDataLst>
          </p:nvPr>
        </p:nvSpPr>
        <p:spPr>
          <a:xfrm>
            <a:off x="0" y="986384"/>
            <a:ext cx="12192000" cy="493955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12" name="五边形 4"/>
          <p:cNvSpPr/>
          <p:nvPr>
            <p:custDataLst>
              <p:tags r:id="rId4"/>
            </p:custDataLst>
          </p:nvPr>
        </p:nvSpPr>
        <p:spPr>
          <a:xfrm rot="5400000">
            <a:off x="5432425" y="-160020"/>
            <a:ext cx="1327785" cy="1645920"/>
          </a:xfrm>
          <a:prstGeom prst="homePlate">
            <a:avLst>
              <a:gd name="adj" fmla="val 35759"/>
            </a:avLst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五边形 6"/>
          <p:cNvSpPr/>
          <p:nvPr>
            <p:custDataLst>
              <p:tags r:id="rId5"/>
            </p:custDataLst>
          </p:nvPr>
        </p:nvSpPr>
        <p:spPr>
          <a:xfrm rot="16200000" flipV="1">
            <a:off x="5792470" y="5731510"/>
            <a:ext cx="607060" cy="1645920"/>
          </a:xfrm>
          <a:prstGeom prst="homePlate">
            <a:avLst>
              <a:gd name="adj" fmla="val 80230"/>
            </a:avLst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1522800" y="1818640"/>
            <a:ext cx="9144000" cy="1907360"/>
          </a:xfrm>
        </p:spPr>
        <p:txBody>
          <a:bodyPr lIns="90000" tIns="46800" rIns="90000" bIns="46800" anchor="b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0"/>
            </p:custDataLst>
          </p:nvPr>
        </p:nvSpPr>
        <p:spPr>
          <a:xfrm>
            <a:off x="1522413" y="3862800"/>
            <a:ext cx="9144000" cy="16560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>
            <p:custDataLst>
              <p:tags r:id="rId2"/>
            </p:custDataLst>
          </p:nvPr>
        </p:nvGrpSpPr>
        <p:grpSpPr>
          <a:xfrm>
            <a:off x="294286" y="-27771"/>
            <a:ext cx="11755418" cy="6611091"/>
            <a:chOff x="294286" y="-27771"/>
            <a:chExt cx="11755418" cy="6611091"/>
          </a:xfrm>
        </p:grpSpPr>
        <p:grpSp>
          <p:nvGrpSpPr>
            <p:cNvPr id="8" name="组合 7"/>
            <p:cNvGrpSpPr/>
            <p:nvPr userDrawn="1">
              <p:custDataLst>
                <p:tags r:id="rId3"/>
              </p:custDataLst>
            </p:nvPr>
          </p:nvGrpSpPr>
          <p:grpSpPr>
            <a:xfrm>
              <a:off x="11598965" y="6433146"/>
              <a:ext cx="450739" cy="150174"/>
              <a:chOff x="0" y="3623101"/>
              <a:chExt cx="1405715" cy="468548"/>
            </a:xfrm>
          </p:grpSpPr>
          <p:sp>
            <p:nvSpPr>
              <p:cNvPr id="10" name="菱形 9"/>
              <p:cNvSpPr/>
              <p:nvPr userDrawn="1">
                <p:custDataLst>
                  <p:tags r:id="rId4"/>
                </p:custDataLst>
              </p:nvPr>
            </p:nvSpPr>
            <p:spPr>
              <a:xfrm>
                <a:off x="0" y="3633950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1" name="菱形 10"/>
              <p:cNvSpPr/>
              <p:nvPr userDrawn="1">
                <p:custDataLst>
                  <p:tags r:id="rId5"/>
                </p:custDataLst>
              </p:nvPr>
            </p:nvSpPr>
            <p:spPr>
              <a:xfrm>
                <a:off x="474008" y="3623101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菱形 11"/>
              <p:cNvSpPr/>
              <p:nvPr userDrawn="1">
                <p:custDataLst>
                  <p:tags r:id="rId6"/>
                </p:custDataLst>
              </p:nvPr>
            </p:nvSpPr>
            <p:spPr>
              <a:xfrm>
                <a:off x="948016" y="3623101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9" name="五边形 4"/>
            <p:cNvSpPr/>
            <p:nvPr userDrawn="1">
              <p:custDataLst>
                <p:tags r:id="rId7"/>
              </p:custDataLst>
            </p:nvPr>
          </p:nvSpPr>
          <p:spPr>
            <a:xfrm rot="5400000">
              <a:off x="346791" y="-80276"/>
              <a:ext cx="438277" cy="543287"/>
            </a:xfrm>
            <a:prstGeom prst="homePlate">
              <a:avLst>
                <a:gd name="adj" fmla="val 35759"/>
              </a:avLst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9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>
            <p:custDataLst>
              <p:tags r:id="rId2"/>
            </p:custDataLst>
          </p:nvPr>
        </p:nvGrpSpPr>
        <p:grpSpPr>
          <a:xfrm>
            <a:off x="-318" y="-953"/>
            <a:ext cx="12192000" cy="6858953"/>
            <a:chOff x="-318" y="-953"/>
            <a:chExt cx="12192000" cy="6858953"/>
          </a:xfrm>
        </p:grpSpPr>
        <p:grpSp>
          <p:nvGrpSpPr>
            <p:cNvPr id="11" name="组合 10"/>
            <p:cNvGrpSpPr/>
            <p:nvPr userDrawn="1">
              <p:custDataLst>
                <p:tags r:id="rId3"/>
              </p:custDataLst>
            </p:nvPr>
          </p:nvGrpSpPr>
          <p:grpSpPr>
            <a:xfrm>
              <a:off x="-318" y="635"/>
              <a:ext cx="12192000" cy="6857365"/>
              <a:chOff x="0" y="0"/>
              <a:chExt cx="19200" cy="10799"/>
            </a:xfrm>
          </p:grpSpPr>
          <p:sp>
            <p:nvSpPr>
              <p:cNvPr id="12" name="矩形 11"/>
              <p:cNvSpPr/>
              <p:nvPr userDrawn="1">
                <p:custDataLst>
                  <p:tags r:id="rId4"/>
                </p:custDataLst>
              </p:nvPr>
            </p:nvSpPr>
            <p:spPr>
              <a:xfrm>
                <a:off x="0" y="0"/>
                <a:ext cx="19200" cy="43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矩形 12"/>
              <p:cNvSpPr/>
              <p:nvPr userDrawn="1">
                <p:custDataLst>
                  <p:tags r:id="rId5"/>
                </p:custDataLst>
              </p:nvPr>
            </p:nvSpPr>
            <p:spPr>
              <a:xfrm>
                <a:off x="0" y="9720"/>
                <a:ext cx="19200" cy="107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4" name="菱形 13"/>
              <p:cNvSpPr/>
              <p:nvPr userDrawn="1">
                <p:custDataLst>
                  <p:tags r:id="rId6"/>
                </p:custDataLst>
              </p:nvPr>
            </p:nvSpPr>
            <p:spPr>
              <a:xfrm flipH="1">
                <a:off x="420" y="399"/>
                <a:ext cx="474" cy="441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15" name="组合 14"/>
              <p:cNvGrpSpPr/>
              <p:nvPr userDrawn="1">
                <p:custDataLst>
                  <p:tags r:id="rId7"/>
                </p:custDataLst>
              </p:nvPr>
            </p:nvGrpSpPr>
            <p:grpSpPr>
              <a:xfrm>
                <a:off x="16448" y="9574"/>
                <a:ext cx="2074" cy="675"/>
                <a:chOff x="0" y="3633950"/>
                <a:chExt cx="1405715" cy="457699"/>
              </a:xfrm>
            </p:grpSpPr>
            <p:sp>
              <p:nvSpPr>
                <p:cNvPr id="16" name="菱形 15"/>
                <p:cNvSpPr/>
                <p:nvPr userDrawn="1">
                  <p:custDataLst>
                    <p:tags r:id="rId8"/>
                  </p:custDataLst>
                </p:nvPr>
              </p:nvSpPr>
              <p:spPr>
                <a:xfrm>
                  <a:off x="0" y="3633950"/>
                  <a:ext cx="457699" cy="457699"/>
                </a:xfrm>
                <a:prstGeom prst="diamond">
                  <a:avLst/>
                </a:prstGeom>
                <a:noFill/>
                <a:ln w="254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7" name="菱形 16"/>
                <p:cNvSpPr/>
                <p:nvPr userDrawn="1">
                  <p:custDataLst>
                    <p:tags r:id="rId9"/>
                  </p:custDataLst>
                </p:nvPr>
              </p:nvSpPr>
              <p:spPr>
                <a:xfrm>
                  <a:off x="474008" y="3633950"/>
                  <a:ext cx="457699" cy="457699"/>
                </a:xfrm>
                <a:prstGeom prst="diamond">
                  <a:avLst/>
                </a:prstGeom>
                <a:noFill/>
                <a:ln w="254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8" name="菱形 17"/>
                <p:cNvSpPr/>
                <p:nvPr userDrawn="1">
                  <p:custDataLst>
                    <p:tags r:id="rId10"/>
                  </p:custDataLst>
                </p:nvPr>
              </p:nvSpPr>
              <p:spPr>
                <a:xfrm>
                  <a:off x="948016" y="3633950"/>
                  <a:ext cx="457699" cy="457699"/>
                </a:xfrm>
                <a:prstGeom prst="diamond">
                  <a:avLst/>
                </a:prstGeom>
                <a:noFill/>
                <a:ln w="254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sp>
          <p:nvSpPr>
            <p:cNvPr id="7" name="圆角矩形 7"/>
            <p:cNvSpPr/>
            <p:nvPr userDrawn="1">
              <p:custDataLst>
                <p:tags r:id="rId11"/>
              </p:custDataLst>
            </p:nvPr>
          </p:nvSpPr>
          <p:spPr>
            <a:xfrm>
              <a:off x="193040" y="182880"/>
              <a:ext cx="11805285" cy="6491605"/>
            </a:xfrm>
            <a:prstGeom prst="roundRect">
              <a:avLst>
                <a:gd name="adj" fmla="val 1724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10" name="五边形 4"/>
            <p:cNvSpPr/>
            <p:nvPr userDrawn="1">
              <p:custDataLst>
                <p:tags r:id="rId12"/>
              </p:custDataLst>
            </p:nvPr>
          </p:nvSpPr>
          <p:spPr>
            <a:xfrm rot="5400000">
              <a:off x="5432425" y="-160020"/>
              <a:ext cx="1327785" cy="1645920"/>
            </a:xfrm>
            <a:prstGeom prst="homePlate">
              <a:avLst>
                <a:gd name="adj" fmla="val 35759"/>
              </a:avLst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五边形 6"/>
            <p:cNvSpPr/>
            <p:nvPr userDrawn="1">
              <p:custDataLst>
                <p:tags r:id="rId13"/>
              </p:custDataLst>
            </p:nvPr>
          </p:nvSpPr>
          <p:spPr>
            <a:xfrm rot="16200000" flipV="1">
              <a:off x="5792470" y="5658485"/>
              <a:ext cx="607060" cy="1645920"/>
            </a:xfrm>
            <a:prstGeom prst="homePlate">
              <a:avLst>
                <a:gd name="adj" fmla="val 80230"/>
              </a:avLst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4"/>
            </p:custDataLst>
          </p:nvPr>
        </p:nvSpPr>
        <p:spPr>
          <a:xfrm>
            <a:off x="4116000" y="2651764"/>
            <a:ext cx="5409566" cy="93916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8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15"/>
            </p:custDataLst>
          </p:nvPr>
        </p:nvSpPr>
        <p:spPr>
          <a:xfrm>
            <a:off x="4116000" y="3646276"/>
            <a:ext cx="5409566" cy="1310880"/>
          </a:xfrm>
        </p:spPr>
        <p:txBody>
          <a:bodyPr lIns="90000" tIns="0" rIns="90000" bIns="46800">
            <a:norm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>
            <p:custDataLst>
              <p:tags r:id="rId2"/>
            </p:custDataLst>
          </p:nvPr>
        </p:nvGrpSpPr>
        <p:grpSpPr>
          <a:xfrm>
            <a:off x="294286" y="-27771"/>
            <a:ext cx="11755418" cy="6611091"/>
            <a:chOff x="294286" y="-27771"/>
            <a:chExt cx="11755418" cy="6611091"/>
          </a:xfrm>
        </p:grpSpPr>
        <p:grpSp>
          <p:nvGrpSpPr>
            <p:cNvPr id="9" name="组合 8"/>
            <p:cNvGrpSpPr/>
            <p:nvPr userDrawn="1">
              <p:custDataLst>
                <p:tags r:id="rId3"/>
              </p:custDataLst>
            </p:nvPr>
          </p:nvGrpSpPr>
          <p:grpSpPr>
            <a:xfrm>
              <a:off x="11598965" y="6433146"/>
              <a:ext cx="450739" cy="150174"/>
              <a:chOff x="0" y="3623101"/>
              <a:chExt cx="1405715" cy="468548"/>
            </a:xfrm>
          </p:grpSpPr>
          <p:sp>
            <p:nvSpPr>
              <p:cNvPr id="11" name="菱形 10"/>
              <p:cNvSpPr/>
              <p:nvPr userDrawn="1">
                <p:custDataLst>
                  <p:tags r:id="rId4"/>
                </p:custDataLst>
              </p:nvPr>
            </p:nvSpPr>
            <p:spPr>
              <a:xfrm>
                <a:off x="0" y="3633950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菱形 11"/>
              <p:cNvSpPr/>
              <p:nvPr userDrawn="1">
                <p:custDataLst>
                  <p:tags r:id="rId5"/>
                </p:custDataLst>
              </p:nvPr>
            </p:nvSpPr>
            <p:spPr>
              <a:xfrm>
                <a:off x="474008" y="3623101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菱形 12"/>
              <p:cNvSpPr/>
              <p:nvPr userDrawn="1">
                <p:custDataLst>
                  <p:tags r:id="rId6"/>
                </p:custDataLst>
              </p:nvPr>
            </p:nvSpPr>
            <p:spPr>
              <a:xfrm>
                <a:off x="948016" y="3623101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0" name="五边形 4"/>
            <p:cNvSpPr/>
            <p:nvPr userDrawn="1">
              <p:custDataLst>
                <p:tags r:id="rId7"/>
              </p:custDataLst>
            </p:nvPr>
          </p:nvSpPr>
          <p:spPr>
            <a:xfrm rot="5400000">
              <a:off x="346791" y="-80276"/>
              <a:ext cx="438277" cy="543287"/>
            </a:xfrm>
            <a:prstGeom prst="homePlate">
              <a:avLst>
                <a:gd name="adj" fmla="val 35759"/>
              </a:avLst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9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0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>
            <p:custDataLst>
              <p:tags r:id="rId2"/>
            </p:custDataLst>
          </p:nvPr>
        </p:nvGrpSpPr>
        <p:grpSpPr>
          <a:xfrm>
            <a:off x="294286" y="-27771"/>
            <a:ext cx="11755418" cy="6611091"/>
            <a:chOff x="294286" y="-27771"/>
            <a:chExt cx="11755418" cy="6611091"/>
          </a:xfrm>
        </p:grpSpPr>
        <p:grpSp>
          <p:nvGrpSpPr>
            <p:cNvPr id="11" name="组合 10"/>
            <p:cNvGrpSpPr/>
            <p:nvPr userDrawn="1">
              <p:custDataLst>
                <p:tags r:id="rId3"/>
              </p:custDataLst>
            </p:nvPr>
          </p:nvGrpSpPr>
          <p:grpSpPr>
            <a:xfrm>
              <a:off x="11598965" y="6433146"/>
              <a:ext cx="450739" cy="150174"/>
              <a:chOff x="0" y="3623101"/>
              <a:chExt cx="1405715" cy="468548"/>
            </a:xfrm>
          </p:grpSpPr>
          <p:sp>
            <p:nvSpPr>
              <p:cNvPr id="13" name="菱形 12"/>
              <p:cNvSpPr/>
              <p:nvPr userDrawn="1">
                <p:custDataLst>
                  <p:tags r:id="rId4"/>
                </p:custDataLst>
              </p:nvPr>
            </p:nvSpPr>
            <p:spPr>
              <a:xfrm>
                <a:off x="0" y="3633950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4" name="菱形 13"/>
              <p:cNvSpPr/>
              <p:nvPr userDrawn="1">
                <p:custDataLst>
                  <p:tags r:id="rId5"/>
                </p:custDataLst>
              </p:nvPr>
            </p:nvSpPr>
            <p:spPr>
              <a:xfrm>
                <a:off x="474008" y="3623101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5" name="菱形 14"/>
              <p:cNvSpPr/>
              <p:nvPr userDrawn="1">
                <p:custDataLst>
                  <p:tags r:id="rId6"/>
                </p:custDataLst>
              </p:nvPr>
            </p:nvSpPr>
            <p:spPr>
              <a:xfrm>
                <a:off x="948016" y="3623101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2" name="五边形 4"/>
            <p:cNvSpPr/>
            <p:nvPr userDrawn="1">
              <p:custDataLst>
                <p:tags r:id="rId7"/>
              </p:custDataLst>
            </p:nvPr>
          </p:nvSpPr>
          <p:spPr>
            <a:xfrm rot="5400000">
              <a:off x="346791" y="-80276"/>
              <a:ext cx="438277" cy="543287"/>
            </a:xfrm>
            <a:prstGeom prst="homePlate">
              <a:avLst>
                <a:gd name="adj" fmla="val 35759"/>
              </a:avLst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9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0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11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12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>
            <p:custDataLst>
              <p:tags r:id="rId2"/>
            </p:custDataLst>
          </p:nvPr>
        </p:nvGrpSpPr>
        <p:grpSpPr>
          <a:xfrm>
            <a:off x="-318" y="635"/>
            <a:ext cx="12192000" cy="6857365"/>
            <a:chOff x="-318" y="635"/>
            <a:chExt cx="12192000" cy="6857365"/>
          </a:xfrm>
        </p:grpSpPr>
        <p:grpSp>
          <p:nvGrpSpPr>
            <p:cNvPr id="16" name="组合 15"/>
            <p:cNvGrpSpPr/>
            <p:nvPr userDrawn="1"/>
          </p:nvGrpSpPr>
          <p:grpSpPr>
            <a:xfrm>
              <a:off x="-318" y="635"/>
              <a:ext cx="12192000" cy="6857365"/>
              <a:chOff x="-318" y="635"/>
              <a:chExt cx="12192000" cy="6857365"/>
            </a:xfrm>
          </p:grpSpPr>
          <p:grpSp>
            <p:nvGrpSpPr>
              <p:cNvPr id="8" name="组合 7"/>
              <p:cNvGrpSpPr/>
              <p:nvPr userDrawn="1">
                <p:custDataLst>
                  <p:tags r:id="rId3"/>
                </p:custDataLst>
              </p:nvPr>
            </p:nvGrpSpPr>
            <p:grpSpPr>
              <a:xfrm>
                <a:off x="-318" y="635"/>
                <a:ext cx="12192000" cy="6857365"/>
                <a:chOff x="0" y="0"/>
                <a:chExt cx="19200" cy="10799"/>
              </a:xfrm>
            </p:grpSpPr>
            <p:sp>
              <p:nvSpPr>
                <p:cNvPr id="9" name="矩形 8"/>
                <p:cNvSpPr/>
                <p:nvPr userDrawn="1">
                  <p:custDataLst>
                    <p:tags r:id="rId4"/>
                  </p:custDataLst>
                </p:nvPr>
              </p:nvSpPr>
              <p:spPr>
                <a:xfrm>
                  <a:off x="0" y="0"/>
                  <a:ext cx="19200" cy="4300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0" name="矩形 9"/>
                <p:cNvSpPr/>
                <p:nvPr userDrawn="1">
                  <p:custDataLst>
                    <p:tags r:id="rId5"/>
                  </p:custDataLst>
                </p:nvPr>
              </p:nvSpPr>
              <p:spPr>
                <a:xfrm>
                  <a:off x="0" y="9720"/>
                  <a:ext cx="19200" cy="107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1" name="菱形 10"/>
                <p:cNvSpPr/>
                <p:nvPr userDrawn="1">
                  <p:custDataLst>
                    <p:tags r:id="rId6"/>
                  </p:custDataLst>
                </p:nvPr>
              </p:nvSpPr>
              <p:spPr>
                <a:xfrm flipH="1">
                  <a:off x="420" y="399"/>
                  <a:ext cx="474" cy="441"/>
                </a:xfrm>
                <a:prstGeom prst="diamond">
                  <a:avLst/>
                </a:prstGeom>
                <a:noFill/>
                <a:ln w="254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grpSp>
              <p:nvGrpSpPr>
                <p:cNvPr id="12" name="组合 11"/>
                <p:cNvGrpSpPr/>
                <p:nvPr userDrawn="1">
                  <p:custDataLst>
                    <p:tags r:id="rId7"/>
                  </p:custDataLst>
                </p:nvPr>
              </p:nvGrpSpPr>
              <p:grpSpPr>
                <a:xfrm>
                  <a:off x="16448" y="9574"/>
                  <a:ext cx="2074" cy="675"/>
                  <a:chOff x="0" y="3633950"/>
                  <a:chExt cx="1405715" cy="457699"/>
                </a:xfrm>
              </p:grpSpPr>
              <p:sp>
                <p:nvSpPr>
                  <p:cNvPr id="13" name="菱形 12"/>
                  <p:cNvSpPr/>
                  <p:nvPr userDrawn="1">
                    <p:custDataLst>
                      <p:tags r:id="rId8"/>
                    </p:custDataLst>
                  </p:nvPr>
                </p:nvSpPr>
                <p:spPr>
                  <a:xfrm>
                    <a:off x="0" y="3633950"/>
                    <a:ext cx="457699" cy="457699"/>
                  </a:xfrm>
                  <a:prstGeom prst="diamond">
                    <a:avLst/>
                  </a:prstGeom>
                  <a:noFill/>
                  <a:ln w="254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14" name="菱形 13"/>
                  <p:cNvSpPr/>
                  <p:nvPr userDrawn="1">
                    <p:custDataLst>
                      <p:tags r:id="rId9"/>
                    </p:custDataLst>
                  </p:nvPr>
                </p:nvSpPr>
                <p:spPr>
                  <a:xfrm>
                    <a:off x="474008" y="3633950"/>
                    <a:ext cx="457699" cy="457699"/>
                  </a:xfrm>
                  <a:prstGeom prst="diamond">
                    <a:avLst/>
                  </a:prstGeom>
                  <a:noFill/>
                  <a:ln w="254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  <p:sp>
                <p:nvSpPr>
                  <p:cNvPr id="15" name="菱形 14"/>
                  <p:cNvSpPr/>
                  <p:nvPr userDrawn="1">
                    <p:custDataLst>
                      <p:tags r:id="rId10"/>
                    </p:custDataLst>
                  </p:nvPr>
                </p:nvSpPr>
                <p:spPr>
                  <a:xfrm>
                    <a:off x="948016" y="3633950"/>
                    <a:ext cx="457699" cy="457699"/>
                  </a:xfrm>
                  <a:prstGeom prst="diamond">
                    <a:avLst/>
                  </a:prstGeom>
                  <a:noFill/>
                  <a:ln w="2540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/>
                  </a:p>
                </p:txBody>
              </p:sp>
            </p:grpSp>
          </p:grpSp>
          <p:sp>
            <p:nvSpPr>
              <p:cNvPr id="6" name="圆角矩形 7"/>
              <p:cNvSpPr/>
              <p:nvPr userDrawn="1">
                <p:custDataLst>
                  <p:tags r:id="rId11"/>
                </p:custDataLst>
              </p:nvPr>
            </p:nvSpPr>
            <p:spPr>
              <a:xfrm>
                <a:off x="193040" y="182880"/>
                <a:ext cx="11805285" cy="6491605"/>
              </a:xfrm>
              <a:prstGeom prst="roundRect">
                <a:avLst>
                  <a:gd name="adj" fmla="val 1724"/>
                </a:avLst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7" name="五边形 6"/>
            <p:cNvSpPr/>
            <p:nvPr userDrawn="1">
              <p:custDataLst>
                <p:tags r:id="rId12"/>
              </p:custDataLst>
            </p:nvPr>
          </p:nvSpPr>
          <p:spPr>
            <a:xfrm rot="16200000" flipV="1">
              <a:off x="5792470" y="5668645"/>
              <a:ext cx="607060" cy="1645920"/>
            </a:xfrm>
            <a:prstGeom prst="homePlate">
              <a:avLst>
                <a:gd name="adj" fmla="val 80230"/>
              </a:avLst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>
            <p:custDataLst>
              <p:tags r:id="rId2"/>
            </p:custDataLst>
          </p:nvPr>
        </p:nvGrpSpPr>
        <p:grpSpPr>
          <a:xfrm>
            <a:off x="294286" y="-27771"/>
            <a:ext cx="11755418" cy="6611091"/>
            <a:chOff x="294286" y="-27771"/>
            <a:chExt cx="11755418" cy="6611091"/>
          </a:xfrm>
        </p:grpSpPr>
        <p:grpSp>
          <p:nvGrpSpPr>
            <p:cNvPr id="9" name="组合 8"/>
            <p:cNvGrpSpPr/>
            <p:nvPr userDrawn="1">
              <p:custDataLst>
                <p:tags r:id="rId3"/>
              </p:custDataLst>
            </p:nvPr>
          </p:nvGrpSpPr>
          <p:grpSpPr>
            <a:xfrm>
              <a:off x="11598965" y="6433146"/>
              <a:ext cx="450739" cy="150174"/>
              <a:chOff x="0" y="3623101"/>
              <a:chExt cx="1405715" cy="468548"/>
            </a:xfrm>
          </p:grpSpPr>
          <p:sp>
            <p:nvSpPr>
              <p:cNvPr id="11" name="菱形 10"/>
              <p:cNvSpPr/>
              <p:nvPr userDrawn="1">
                <p:custDataLst>
                  <p:tags r:id="rId4"/>
                </p:custDataLst>
              </p:nvPr>
            </p:nvSpPr>
            <p:spPr>
              <a:xfrm>
                <a:off x="0" y="3633950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菱形 11"/>
              <p:cNvSpPr/>
              <p:nvPr userDrawn="1">
                <p:custDataLst>
                  <p:tags r:id="rId5"/>
                </p:custDataLst>
              </p:nvPr>
            </p:nvSpPr>
            <p:spPr>
              <a:xfrm>
                <a:off x="474008" y="3623101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菱形 12"/>
              <p:cNvSpPr/>
              <p:nvPr userDrawn="1">
                <p:custDataLst>
                  <p:tags r:id="rId6"/>
                </p:custDataLst>
              </p:nvPr>
            </p:nvSpPr>
            <p:spPr>
              <a:xfrm>
                <a:off x="948016" y="3623101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0" name="五边形 4"/>
            <p:cNvSpPr/>
            <p:nvPr userDrawn="1">
              <p:custDataLst>
                <p:tags r:id="rId7"/>
              </p:custDataLst>
            </p:nvPr>
          </p:nvSpPr>
          <p:spPr>
            <a:xfrm rot="5400000">
              <a:off x="346791" y="-80276"/>
              <a:ext cx="438277" cy="543287"/>
            </a:xfrm>
            <a:prstGeom prst="homePlate">
              <a:avLst>
                <a:gd name="adj" fmla="val 35759"/>
              </a:avLst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9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10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>
            <p:custDataLst>
              <p:tags r:id="rId2"/>
            </p:custDataLst>
          </p:nvPr>
        </p:nvGrpSpPr>
        <p:grpSpPr>
          <a:xfrm>
            <a:off x="257176" y="284361"/>
            <a:ext cx="11842224" cy="6446131"/>
            <a:chOff x="257176" y="284361"/>
            <a:chExt cx="11842224" cy="6446131"/>
          </a:xfrm>
        </p:grpSpPr>
        <p:sp>
          <p:nvSpPr>
            <p:cNvPr id="8" name="矩形 7"/>
            <p:cNvSpPr/>
            <p:nvPr userDrawn="1">
              <p:custDataLst>
                <p:tags r:id="rId3"/>
              </p:custDataLst>
            </p:nvPr>
          </p:nvSpPr>
          <p:spPr>
            <a:xfrm>
              <a:off x="257176" y="285907"/>
              <a:ext cx="11677650" cy="6295867"/>
            </a:xfrm>
            <a:prstGeom prst="rect">
              <a:avLst/>
            </a:prstGeom>
            <a:solidFill>
              <a:schemeClr val="bg2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 algn="ctr"/>
              <a:endParaRPr lang="en-US" altLang="zh-CN" dirty="0">
                <a:sym typeface="+mn-ea"/>
              </a:endParaRPr>
            </a:p>
          </p:txBody>
        </p:sp>
        <p:grpSp>
          <p:nvGrpSpPr>
            <p:cNvPr id="9" name="组合 8"/>
            <p:cNvGrpSpPr/>
            <p:nvPr userDrawn="1">
              <p:custDataLst>
                <p:tags r:id="rId4"/>
              </p:custDataLst>
            </p:nvPr>
          </p:nvGrpSpPr>
          <p:grpSpPr>
            <a:xfrm>
              <a:off x="11148545" y="6413693"/>
              <a:ext cx="950855" cy="316799"/>
              <a:chOff x="0" y="3623101"/>
              <a:chExt cx="1405715" cy="468548"/>
            </a:xfrm>
          </p:grpSpPr>
          <p:sp>
            <p:nvSpPr>
              <p:cNvPr id="11" name="菱形 10"/>
              <p:cNvSpPr/>
              <p:nvPr userDrawn="1">
                <p:custDataLst>
                  <p:tags r:id="rId5"/>
                </p:custDataLst>
              </p:nvPr>
            </p:nvSpPr>
            <p:spPr>
              <a:xfrm>
                <a:off x="0" y="3633950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菱形 11"/>
              <p:cNvSpPr/>
              <p:nvPr userDrawn="1">
                <p:custDataLst>
                  <p:tags r:id="rId6"/>
                </p:custDataLst>
              </p:nvPr>
            </p:nvSpPr>
            <p:spPr>
              <a:xfrm>
                <a:off x="474008" y="3623101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菱形 12"/>
              <p:cNvSpPr/>
              <p:nvPr userDrawn="1">
                <p:custDataLst>
                  <p:tags r:id="rId7"/>
                </p:custDataLst>
              </p:nvPr>
            </p:nvSpPr>
            <p:spPr>
              <a:xfrm>
                <a:off x="948016" y="3623101"/>
                <a:ext cx="457699" cy="457699"/>
              </a:xfrm>
              <a:prstGeom prst="diamond">
                <a:avLst/>
              </a:pr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0" name="五边形 4"/>
            <p:cNvSpPr/>
            <p:nvPr userDrawn="1">
              <p:custDataLst>
                <p:tags r:id="rId8"/>
              </p:custDataLst>
            </p:nvPr>
          </p:nvSpPr>
          <p:spPr>
            <a:xfrm rot="5400000">
              <a:off x="660603" y="231856"/>
              <a:ext cx="438277" cy="543287"/>
            </a:xfrm>
            <a:prstGeom prst="homePlate">
              <a:avLst>
                <a:gd name="adj" fmla="val 35759"/>
              </a:avLst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schemeClr val="accent1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9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10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6" Type="http://schemas.openxmlformats.org/officeDocument/2006/relationships/theme" Target="../theme/theme1.xml"/><Relationship Id="rId25" Type="http://schemas.openxmlformats.org/officeDocument/2006/relationships/tags" Target="../tags/tag228.xml"/><Relationship Id="rId24" Type="http://schemas.openxmlformats.org/officeDocument/2006/relationships/tags" Target="../tags/tag227.xml"/><Relationship Id="rId23" Type="http://schemas.openxmlformats.org/officeDocument/2006/relationships/tags" Target="../tags/tag226.xml"/><Relationship Id="rId22" Type="http://schemas.openxmlformats.org/officeDocument/2006/relationships/tags" Target="../tags/tag225.xml"/><Relationship Id="rId21" Type="http://schemas.openxmlformats.org/officeDocument/2006/relationships/tags" Target="../tags/tag224.xml"/><Relationship Id="rId20" Type="http://schemas.openxmlformats.org/officeDocument/2006/relationships/tags" Target="../tags/tag223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230.xml"/><Relationship Id="rId1" Type="http://schemas.openxmlformats.org/officeDocument/2006/relationships/tags" Target="../tags/tag229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6.xml"/><Relationship Id="rId3" Type="http://schemas.openxmlformats.org/officeDocument/2006/relationships/tags" Target="../tags/tag233.xml"/><Relationship Id="rId2" Type="http://schemas.openxmlformats.org/officeDocument/2006/relationships/tags" Target="../tags/tag232.xml"/><Relationship Id="rId1" Type="http://schemas.openxmlformats.org/officeDocument/2006/relationships/tags" Target="../tags/tag2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35.xml"/><Relationship Id="rId1" Type="http://schemas.openxmlformats.org/officeDocument/2006/relationships/tags" Target="../tags/tag234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6.xml"/><Relationship Id="rId5" Type="http://schemas.openxmlformats.org/officeDocument/2006/relationships/tags" Target="../tags/tag240.xml"/><Relationship Id="rId4" Type="http://schemas.openxmlformats.org/officeDocument/2006/relationships/tags" Target="../tags/tag239.xml"/><Relationship Id="rId3" Type="http://schemas.openxmlformats.org/officeDocument/2006/relationships/tags" Target="../tags/tag238.xml"/><Relationship Id="rId2" Type="http://schemas.openxmlformats.org/officeDocument/2006/relationships/tags" Target="../tags/tag237.xml"/><Relationship Id="rId1" Type="http://schemas.openxmlformats.org/officeDocument/2006/relationships/tags" Target="../tags/tag2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4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064385" y="1871345"/>
            <a:ext cx="8394700" cy="1711325"/>
          </a:xfrm>
        </p:spPr>
        <p:txBody>
          <a:bodyPr>
            <a:noAutofit/>
          </a:bodyPr>
          <a:lstStyle/>
          <a:p>
            <a:r>
              <a:rPr lang="zh-CN" alt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企业科技创新中心</a:t>
            </a:r>
            <a:r>
              <a:rPr lang="zh-CN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申报</a:t>
            </a:r>
            <a:r>
              <a:rPr lang="zh-CN" alt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解读</a:t>
            </a:r>
            <a:endParaRPr lang="zh-CN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5" name="文本占位符 4"/>
          <p:cNvSpPr/>
          <p:nvPr>
            <p:ph type="body" sz="quarter" idx="14"/>
          </p:nvPr>
        </p:nvSpPr>
        <p:spPr>
          <a:xfrm>
            <a:off x="4321175" y="4644390"/>
            <a:ext cx="3881120" cy="827405"/>
          </a:xfrm>
        </p:spPr>
        <p:txBody>
          <a:bodyPr/>
          <a:p>
            <a:endParaRPr lang="zh-CN" altLang="en-US" sz="1600">
              <a:latin typeface="仿宋" panose="02010609060101010101" charset="-122"/>
              <a:ea typeface="仿宋" panose="02010609060101010101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>
            <p:custDataLst>
              <p:tags r:id="rId1"/>
            </p:custDataLst>
          </p:nvPr>
        </p:nvSpPr>
        <p:spPr>
          <a:xfrm>
            <a:off x="3162935" y="1276350"/>
            <a:ext cx="5866765" cy="847725"/>
          </a:xfrm>
          <a:prstGeom prst="rect">
            <a:avLst/>
          </a:prstGeom>
          <a:noFill/>
        </p:spPr>
        <p:txBody>
          <a:bodyPr vert="horz" wrap="square" lIns="90000" tIns="46800" rIns="90000" bIns="46800" rtlCol="0"/>
          <a:lstStyle/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zh-CN"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一、</a:t>
            </a:r>
            <a:r>
              <a:rPr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企业科技创新中心定位</a:t>
            </a:r>
            <a:endParaRPr lang="zh-CN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>
              <a:lnSpc>
                <a:spcPct val="100000"/>
              </a:lnSpc>
              <a:spcAft>
                <a:spcPts val="800"/>
              </a:spcAft>
            </a:pPr>
            <a:endParaRPr lang="zh-CN" altLang="en-US" sz="3200" b="1" spc="300" dirty="0">
              <a:ln w="3175">
                <a:noFill/>
                <a:prstDash val="dash"/>
              </a:ln>
              <a:solidFill>
                <a:schemeClr val="tx1">
                  <a:lumMod val="85000"/>
                  <a:lumOff val="1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微软雅黑" panose="020B0503020204020204" charset="-122"/>
            </a:endParaRPr>
          </a:p>
          <a:p>
            <a:pPr algn="dist"/>
            <a:endParaRPr lang="zh-CN" altLang="en-US" sz="3200" b="1" spc="300" dirty="0">
              <a:ln w="3175">
                <a:noFill/>
                <a:prstDash val="dash"/>
              </a:ln>
              <a:solidFill>
                <a:schemeClr val="tx1">
                  <a:lumMod val="85000"/>
                  <a:lumOff val="1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微软雅黑" panose="020B0503020204020204" charset="-122"/>
            </a:endParaRPr>
          </a:p>
        </p:txBody>
      </p:sp>
      <p:sp>
        <p:nvSpPr>
          <p:cNvPr id="6" name="Title 6"/>
          <p:cNvSpPr txBox="1"/>
          <p:nvPr userDrawn="1">
            <p:custDataLst>
              <p:tags r:id="rId2"/>
            </p:custDataLst>
          </p:nvPr>
        </p:nvSpPr>
        <p:spPr>
          <a:xfrm>
            <a:off x="1031240" y="1984375"/>
            <a:ext cx="8594725" cy="1682115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90000" tIns="46800" rIns="90000" bIns="46800" anchor="t" anchorCtr="0"/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ysClr val="windowText" lastClr="000000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indent="0" fontAlgn="auto">
              <a:lnSpc>
                <a:spcPct val="150000"/>
              </a:lnSpc>
              <a:buNone/>
            </a:pPr>
            <a:r>
              <a:rPr lang="zh-CN" altLang="en-US" sz="20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</a:t>
            </a:r>
            <a:r>
              <a:rPr altLang="zh-CN" sz="20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   </a:t>
            </a:r>
            <a:r>
              <a:rPr lang="zh-CN" altLang="en-US" sz="200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企业科技创新中心是昆明市科技创新体系的重要组成部分，是在原重点实验室、工程技术研究中心基础上拓展其外延及内涵，围绕重点行业领域，整合技术、人才、管理、市场等要素，联合企业、科研院所、高等院校或社会机构组成的产、学、研、创的综合性科技创新平台，也是省级科技创新平台的重要过渡环节。其功能是支撑企业以市场需求信息为导向，开展科技研发、实施研发成果中试熟化、实现科研成果产业化、市场化，同时</a:t>
            </a:r>
            <a:r>
              <a:rPr lang="zh-CN" altLang="en-US" sz="200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培养相关创新人才、</a:t>
            </a:r>
            <a:r>
              <a:rPr sz="2000">
                <a:ln>
                  <a:noFill/>
                </a:ln>
                <a:uLnTx/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实现创新链和产业链的紧密结合。</a:t>
            </a:r>
            <a:r>
              <a:rPr lang="zh-CN" altLang="en-US" sz="200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平台的建设应以项目为引领，不断完善平台功能并培育起一支科技创新团队。</a:t>
            </a:r>
            <a:endParaRPr lang="zh-CN" altLang="en-US" sz="2000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  <a:p>
            <a:pPr marL="0" indent="0" fontAlgn="auto">
              <a:lnSpc>
                <a:spcPct val="150000"/>
              </a:lnSpc>
              <a:buNone/>
            </a:pPr>
            <a:r>
              <a:rPr lang="zh-CN" altLang="en-US" sz="200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</a:t>
            </a:r>
            <a:r>
              <a:rPr altLang="zh-CN" sz="200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   </a:t>
            </a:r>
            <a:r>
              <a:rPr lang="zh-CN" altLang="en-US" sz="200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鼓励原有的市级重点实验室、工程技术研究中心进一步提升，按照产业发展的需要积极组建企业科技创新中心。</a:t>
            </a:r>
            <a:endParaRPr lang="zh-CN" altLang="en-US" sz="2000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  <a:p>
            <a:pPr marL="0" indent="0" fontAlgn="auto">
              <a:lnSpc>
                <a:spcPct val="150000"/>
              </a:lnSpc>
              <a:buNone/>
            </a:pPr>
            <a:endParaRPr lang="zh-CN" altLang="en-US" sz="2000" spc="50">
              <a:ln w="3175">
                <a:noFill/>
                <a:prstDash val="dash"/>
              </a:ln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144645" y="846455"/>
            <a:ext cx="4358640" cy="17735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zh-CN"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二、建设的重点领域</a:t>
            </a:r>
            <a:endParaRPr lang="zh-CN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pPr>
              <a:lnSpc>
                <a:spcPct val="100000"/>
              </a:lnSpc>
              <a:spcAft>
                <a:spcPts val="800"/>
              </a:spcAft>
            </a:pPr>
            <a:endParaRPr lang="zh-CN" altLang="en-US" sz="3200" spc="300" dirty="0">
              <a:ln w="3175">
                <a:noFill/>
                <a:prstDash val="dash"/>
              </a:ln>
              <a:solidFill>
                <a:schemeClr val="tx1">
                  <a:lumMod val="85000"/>
                  <a:lumOff val="1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微软雅黑" panose="020B0503020204020204" charset="-122"/>
            </a:endParaRPr>
          </a:p>
          <a:p>
            <a:pPr algn="dist"/>
            <a:endParaRPr lang="zh-CN" altLang="en-US" sz="3200" spc="300" dirty="0">
              <a:ln w="3175">
                <a:noFill/>
                <a:prstDash val="dash"/>
              </a:ln>
              <a:solidFill>
                <a:schemeClr val="tx1">
                  <a:lumMod val="85000"/>
                  <a:lumOff val="15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微软雅黑" panose="020B0503020204020204" charset="-122"/>
            </a:endParaRPr>
          </a:p>
        </p:txBody>
      </p:sp>
      <p:sp>
        <p:nvSpPr>
          <p:cNvPr id="5" name="Subtitle 1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2513965" y="2355850"/>
            <a:ext cx="7727315" cy="2146300"/>
          </a:xfrm>
          <a:prstGeom prst="rect">
            <a:avLst/>
          </a:prstGeom>
        </p:spPr>
        <p:txBody>
          <a:bodyPr vert="horz" wrap="square" lIns="90170" tIns="0" rIns="90170" bIns="46990" rtlCol="0">
            <a:normAutofit/>
          </a:bodyPr>
          <a:lstStyle>
            <a:lvl1pPr marL="2286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200" normalizeH="0" baseline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600" u="none" strike="noStrike" kern="1200" cap="none" spc="15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zh-CN" altLang="en-US" sz="580" dirty="0"/>
          </a:p>
          <a:p>
            <a:pPr marL="0" indent="0">
              <a:buNone/>
            </a:pPr>
            <a:r>
              <a:rPr lang="zh-CN" altLang="en-US" sz="700" dirty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  </a:t>
            </a:r>
            <a:r>
              <a:rPr lang="zh-CN" altLang="en-US" sz="700" dirty="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</a:t>
            </a:r>
            <a:r>
              <a:rPr lang="zh-CN" altLang="en-US" sz="2000" dirty="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重点围绕生物医药大健康、高原特色农业（含生态环保）、智能装备制造、信息及芯片产业、新材料、新能源等六大产业，有计划、有重点地择优遴选、培育打造和聚集一批企业科技创新中心。</a:t>
            </a:r>
            <a:endParaRPr lang="en-US" altLang="zh-CN" sz="2000" dirty="0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本框 16"/>
          <p:cNvSpPr txBox="1"/>
          <p:nvPr>
            <p:custDataLst>
              <p:tags r:id="rId1"/>
            </p:custDataLst>
          </p:nvPr>
        </p:nvSpPr>
        <p:spPr>
          <a:xfrm>
            <a:off x="683895" y="1516380"/>
            <a:ext cx="10686415" cy="694690"/>
          </a:xfrm>
          <a:prstGeom prst="rect">
            <a:avLst/>
          </a:prstGeom>
          <a:noFill/>
        </p:spPr>
        <p:txBody>
          <a:bodyPr wrap="square" lIns="90000" tIns="46800" rIns="90000" bIns="46800">
            <a:normAutofit/>
            <a:scene3d>
              <a:camera prst="orthographicFront"/>
              <a:lightRig rig="threePt" dir="t"/>
            </a:scene3d>
            <a:sp3d contourW="12700"/>
          </a:bodyPr>
          <a:lstStyle/>
          <a:p>
            <a:endParaRPr lang="zh-CN" altLang="zh-CN" sz="2110" b="1" dirty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华文隶书" panose="02010800040101010101" charset="-122"/>
              <a:ea typeface="华文隶书" panose="02010800040101010101" charset="-122"/>
              <a:cs typeface="仿宋" panose="02010609060101010101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2"/>
            </p:custDataLst>
          </p:nvPr>
        </p:nvSpPr>
        <p:spPr>
          <a:xfrm>
            <a:off x="4516120" y="683260"/>
            <a:ext cx="3159760" cy="972820"/>
          </a:xfrm>
          <a:prstGeom prst="rect">
            <a:avLst/>
          </a:prstGeom>
          <a:noFill/>
        </p:spPr>
        <p:txBody>
          <a:bodyPr vert="horz" wrap="square" lIns="90000" tIns="46800" rIns="90000" bIns="46800" rtlCol="0"/>
          <a:lstStyle/>
          <a:p>
            <a:pPr algn="dist"/>
            <a:r>
              <a:rPr lang="zh-CN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三、申报主体</a:t>
            </a:r>
            <a:endParaRPr lang="zh-CN" altLang="en-US" sz="32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988695" y="1342390"/>
            <a:ext cx="10076815" cy="4576445"/>
          </a:xfrm>
          <a:prstGeom prst="rect">
            <a:avLst/>
          </a:prstGeom>
          <a:noFill/>
        </p:spPr>
        <p:txBody>
          <a:bodyPr wrap="square" lIns="90000" tIns="46800" rIns="90000" bIns="46800">
            <a:normAutofit/>
            <a:scene3d>
              <a:camera prst="orthographicFront"/>
              <a:lightRig rig="threePt" dir="t"/>
            </a:scene3d>
            <a:sp3d contourW="12700"/>
          </a:bodyPr>
          <a:p>
            <a:pPr algn="l"/>
            <a:r>
              <a: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    </a:t>
            </a:r>
            <a:endParaRPr lang="zh-CN" sz="2000">
              <a:latin typeface="宋体" panose="02010600030101010101" pitchFamily="2" charset="-122"/>
              <a:ea typeface="宋体" panose="02010600030101010101" pitchFamily="2" charset="-122"/>
              <a:cs typeface="仿宋" panose="02010609060101010101" charset="-122"/>
              <a:sym typeface="+mn-ea"/>
            </a:endParaRPr>
          </a:p>
          <a:p>
            <a:pPr algn="l"/>
            <a:r>
              <a:rPr lang="zh-CN" sz="2000"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   </a:t>
            </a:r>
            <a:r>
              <a:rPr lang="zh-CN" sz="20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 企业科技创新中心的建设落脚在为企业科技创新服务上，申报主体可以是企业或者企业牵头与相关高校院所联合，也可以由</a:t>
            </a:r>
            <a:r>
              <a:rPr lang="zh-CN" sz="20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高校、院所牵头但必须和企业联合，</a:t>
            </a:r>
            <a:r>
              <a:rPr lang="zh-CN" sz="20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联合体成员之间需建立紧密、稳定的合作关系。高校、院所等为企业有针对性解决技术难题，提供高价值研发成果；企业承接其成果，双方共同推进面向市场的科技成果转化，支撑企业创新能力提升及产业发展，同时以市场需求为导向引导高校、院所研发方向。鼓励高校、院所相关人员到合作企业就职或兼职。</a:t>
            </a:r>
            <a:endParaRPr lang="zh-CN" sz="200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algn="l"/>
            <a:endParaRPr lang="zh-CN" sz="200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4"/>
            </p:custDataLst>
          </p:nvPr>
        </p:nvSpPr>
        <p:spPr>
          <a:xfrm>
            <a:off x="1801495" y="4641215"/>
            <a:ext cx="9946640" cy="1213485"/>
          </a:xfrm>
          <a:prstGeom prst="rect">
            <a:avLst/>
          </a:prstGeom>
          <a:noFill/>
        </p:spPr>
        <p:txBody>
          <a:bodyPr wrap="square" lIns="90000" tIns="46800" rIns="90000" bIns="46800">
            <a:scene3d>
              <a:camera prst="orthographicFront"/>
              <a:lightRig rig="threePt" dir="t"/>
            </a:scene3d>
            <a:sp3d contourW="12700"/>
          </a:bodyPr>
          <a:p>
            <a:endParaRPr lang="zh-CN" altLang="zh-CN" sz="2000" b="1" dirty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华文隶书" panose="02010800040101010101" charset="-122"/>
              <a:ea typeface="华文隶书" panose="02010800040101010101" charset="-122"/>
              <a:cs typeface="仿宋" panose="02010609060101010101" charset="-122"/>
            </a:endParaRPr>
          </a:p>
          <a:p>
            <a:endParaRPr lang="zh-CN" altLang="zh-CN" sz="2000" b="1" dirty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  <a:latin typeface="华文隶书" panose="02010800040101010101" charset="-122"/>
              <a:ea typeface="华文隶书" panose="02010800040101010101" charset="-122"/>
              <a:cs typeface="仿宋" panose="02010609060101010101" charset="-122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/>
            </a:gs>
            <a:gs pos="40000">
              <a:schemeClr val="tx1"/>
            </a:gs>
            <a:gs pos="100000">
              <a:schemeClr val="tx1"/>
            </a:gs>
            <a:gs pos="90000">
              <a:schemeClr val="bg1"/>
            </a:gs>
            <a:gs pos="40000">
              <a:schemeClr val="bg1"/>
            </a:gs>
            <a:gs pos="90000">
              <a:schemeClr val="tx1"/>
            </a:gs>
            <a:gs pos="99000">
              <a:schemeClr val="tx1"/>
            </a:gs>
            <a:gs pos="76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194560" y="752475"/>
            <a:ext cx="7498080" cy="5835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dist"/>
            <a:r>
              <a:rPr lang="zh-CN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四、中心主任和学术（技术委员会）主任</a:t>
            </a:r>
            <a:endParaRPr lang="zh-CN" altLang="en-US" sz="32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737360" y="1758315"/>
            <a:ext cx="8707755" cy="37846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2000" b="0"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▼</a:t>
            </a:r>
            <a:r>
              <a:rPr sz="2000" b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企业科技创新中心实行牵头单位领导下的主任负责制。主任由牵头单位自行聘任，报市科技局备案。中心主任除符合认定管理办法的要求外，须为企业分管科技的副总及以上人员，</a:t>
            </a:r>
            <a:r>
              <a:rPr lang="zh-CN" sz="2000" b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故</a:t>
            </a:r>
            <a:r>
              <a:rPr sz="2000" b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必要时可实行双主任制。</a:t>
            </a:r>
            <a:endParaRPr sz="2000" b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indent="0"/>
            <a:endParaRPr sz="2000" b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indent="0"/>
            <a:r>
              <a:rPr sz="2000"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  <a:sym typeface="+mn-ea"/>
              </a:rPr>
              <a:t>▼</a:t>
            </a:r>
            <a:r>
              <a:rPr sz="2000" b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企业科技创新中心实行技术（学术）委员会制度，设主任一人，技术（学术）委员会由牵头单位负责组建，</a:t>
            </a:r>
            <a:r>
              <a:rPr sz="20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由国内外优秀专家组成</a:t>
            </a:r>
            <a:r>
              <a:rPr lang="zh-CN" sz="20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</a:t>
            </a:r>
            <a:r>
              <a:rPr sz="2000" b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不少于5人，牵头单位成员不超过三分之一，报市科技局备案。学术委员会是</a:t>
            </a:r>
            <a:r>
              <a:rPr lang="zh-CN" sz="2000" b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中心的</a:t>
            </a:r>
            <a:r>
              <a:rPr sz="2000" b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学术指导机构，职责是审议</a:t>
            </a:r>
            <a:r>
              <a:rPr lang="zh-CN" sz="2000" b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中心</a:t>
            </a:r>
            <a:r>
              <a:rPr sz="2000" b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的发展目标、研究方向、重大学术活动、年度工作等</a:t>
            </a:r>
            <a:r>
              <a:rPr lang="zh-CN" sz="2000" b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</a:t>
            </a:r>
            <a:r>
              <a:rPr sz="2000" b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学术委员会会议每年至少召开一次，并形成学术委员会会议纪要。每次实到人数不少于总人数的三分之二。</a:t>
            </a:r>
            <a:endParaRPr sz="2000" b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indent="0"/>
            <a:endParaRPr sz="2000" b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indent="0"/>
            <a:endParaRPr sz="2000" b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             </a:t>
            </a:r>
            <a:r>
              <a:rPr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五、申报书填报注意事项</a:t>
            </a:r>
            <a:br>
              <a:rPr lang="zh-CN" altLang="en-US"/>
            </a:br>
            <a:endParaRPr lang="zh-CN" altLang="en-US"/>
          </a:p>
        </p:txBody>
      </p:sp>
      <p:sp>
        <p:nvSpPr>
          <p:cNvPr id="100" name="文本框 99"/>
          <p:cNvSpPr txBox="1"/>
          <p:nvPr/>
        </p:nvSpPr>
        <p:spPr>
          <a:xfrm>
            <a:off x="1737360" y="1758315"/>
            <a:ext cx="8707755" cy="19380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2000" b="0"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▼</a:t>
            </a:r>
            <a:r>
              <a:rPr lang="zh-CN" sz="2000" b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申报书中各量化数据，除管理办法上明确是指牵头单位的，其余可以理解为是联合体各组成单位</a:t>
            </a:r>
            <a:r>
              <a:rPr lang="zh-CN" sz="20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共同的</a:t>
            </a:r>
            <a:r>
              <a:rPr lang="zh-CN" sz="20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（仅限最核心</a:t>
            </a:r>
            <a:r>
              <a:rPr lang="en-US" altLang="zh-CN" sz="20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</a:t>
            </a:r>
            <a:r>
              <a:rPr lang="zh-CN" altLang="en-US" sz="20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家</a:t>
            </a:r>
            <a:r>
              <a:rPr lang="zh-CN" sz="20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）</a:t>
            </a:r>
            <a:r>
              <a:rPr lang="zh-CN" sz="2000" b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</a:t>
            </a:r>
            <a:endParaRPr sz="2000" b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indent="0"/>
            <a:r>
              <a:rPr sz="20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▼</a:t>
            </a:r>
            <a:r>
              <a:rPr lang="zh-CN" sz="2000" b="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每一量化数据均需相关支撑材料，可以以附件形式上传系统。</a:t>
            </a:r>
            <a:endParaRPr lang="zh-CN" sz="2000" b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indent="0"/>
            <a:r>
              <a:rPr sz="20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▼</a:t>
            </a:r>
            <a:r>
              <a:rPr lang="zh-CN" sz="20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未来的工作计划涉及的数据是指平台如被予以认定，今后</a:t>
            </a:r>
            <a:r>
              <a:rPr lang="en-US" altLang="zh-CN" sz="20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</a:t>
            </a:r>
            <a:r>
              <a:rPr lang="zh-CN" altLang="en-US" sz="20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年的</a:t>
            </a:r>
            <a:r>
              <a:rPr lang="zh-CN" sz="2000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建设期内能实现的绩效，请经认真可行性研讨后如实填报。</a:t>
            </a:r>
            <a:endParaRPr sz="2000" b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pPr indent="0"/>
            <a:endParaRPr sz="2000" b="0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DIAGRAM_IS_NEED_ADD_PATH_ANIM" val="0"/>
  <p:tag name="KSO_WM_SLIDE_BACKGROUND_TYPE" val="general"/>
  <p:tag name="KSO_WM_SLIDE_BK_DARK_LIGHT" val="2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_9*i*8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9"/>
  <p:tag name="KSO_WM_UNIT_ID" val="_9*i*9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0"/>
  <p:tag name="KSO_WM_UNIT_ID" val="_9*i*10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DIAGRAM_IS_NEED_ADD_PATH_ANIM" val="0"/>
  <p:tag name="KSO_WM_SLIDE_BACKGROUND_TYPE" val="general"/>
  <p:tag name="KSO_WM_SLIDE_BK_DARK_LIGHT" val="2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_10*i*8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9"/>
  <p:tag name="KSO_WM_UNIT_ID" val="_10*i*9"/>
  <p:tag name="KSO_WM_UNIT_LAYERLEVEL" val="1"/>
  <p:tag name="KSO_WM_TAG_VERSION" val="1.0"/>
  <p:tag name="KSO_WM_BEAUTIFY_FLAG" val="#wm#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0"/>
  <p:tag name="KSO_WM_UNIT_ID" val="_10*i*10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DIAGRAM_IS_NEED_ADD_PATH_ANIM" val="0"/>
  <p:tag name="KSO_WM_SLIDE_BACKGROUND_TYPE" val="general"/>
  <p:tag name="KSO_WM_SLIDE_BK_DARK_LIGHT" val="2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DIAGRAM_IS_NEED_ADD_PATH_ANIM" val="0"/>
  <p:tag name="KSO_WM_SLIDE_BACKGROUND_TYPE" val="general"/>
  <p:tag name="KSO_WM_SLIDE_BK_DARK_LIGHT" val="2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_12*i*8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9"/>
  <p:tag name="KSO_WM_UNIT_ID" val="_12*i*9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0"/>
  <p:tag name="KSO_WM_UNIT_ID" val="_12*i*10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5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1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DIAGRAM_IS_NEED_ADD_PATH_ANIM" val="0"/>
  <p:tag name="KSO_WM_SLIDE_BACKGROUND_TYPE" val="frame"/>
  <p:tag name="KSO_WM_SLIDE_BK_DARK_LIGHT" val="2"/>
</p:tagLst>
</file>

<file path=ppt/tags/tag156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_13*i*8"/>
  <p:tag name="KSO_WM_UNIT_LAYERLEVEL" val="1"/>
  <p:tag name="KSO_WM_TAG_VERSION" val="1.0"/>
  <p:tag name="KSO_WM_BEAUTIFY_FLAG" val="#wm#"/>
</p:tagLst>
</file>

<file path=ppt/tags/tag157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9"/>
  <p:tag name="KSO_WM_UNIT_ID" val="_13*i*9"/>
  <p:tag name="KSO_WM_UNIT_LAYERLEVEL" val="1"/>
  <p:tag name="KSO_WM_TAG_VERSION" val="1.0"/>
  <p:tag name="KSO_WM_BEAUTIFY_FLAG" val="#wm#"/>
</p:tagLst>
</file>

<file path=ppt/tags/tag158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0"/>
  <p:tag name="KSO_WM_UNIT_ID" val="_13*i*10"/>
  <p:tag name="KSO_WM_UNIT_LAYERLEVEL" val="1"/>
  <p:tag name="KSO_WM_TAG_VERSION" val="1.0"/>
  <p:tag name="KSO_WM_BEAUTIFY_FLAG" val="#wm#"/>
</p:tagLst>
</file>

<file path=ppt/tags/tag159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60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61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62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63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6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6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1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DIAGRAM_IS_NEED_ADD_PATH_ANIM" val="0"/>
  <p:tag name="KSO_WM_SLIDE_BACKGROUND_TYPE" val="leftRight"/>
  <p:tag name="KSO_WM_SLIDE_BK_DARK_LIGHT" val="2"/>
</p:tagLst>
</file>

<file path=ppt/tags/tag167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_14*i*8"/>
  <p:tag name="KSO_WM_UNIT_LAYERLEVEL" val="1"/>
  <p:tag name="KSO_WM_TAG_VERSION" val="1.0"/>
  <p:tag name="KSO_WM_BEAUTIFY_FLAG" val="#wm#"/>
</p:tagLst>
</file>

<file path=ppt/tags/tag168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9"/>
  <p:tag name="KSO_WM_UNIT_ID" val="_14*i*9"/>
  <p:tag name="KSO_WM_UNIT_LAYERLEVEL" val="1"/>
  <p:tag name="KSO_WM_TAG_VERSION" val="1.0"/>
  <p:tag name="KSO_WM_BEAUTIFY_FLAG" val="#wm#"/>
</p:tagLst>
</file>

<file path=ppt/tags/tag16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0"/>
  <p:tag name="KSO_WM_UNIT_ID" val="_14*i*10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7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7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72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7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74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7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7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7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1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DIAGRAM_IS_NEED_ADD_PATH_ANIM" val="0"/>
  <p:tag name="KSO_WM_SLIDE_BACKGROUND_TYPE" val="topBottom"/>
  <p:tag name="KSO_WM_SLIDE_BK_DARK_LIGHT" val="2"/>
</p:tagLst>
</file>

<file path=ppt/tags/tag179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_15*i*8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80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9"/>
  <p:tag name="KSO_WM_UNIT_ID" val="_15*i*9"/>
  <p:tag name="KSO_WM_UNIT_LAYERLEVEL" val="1"/>
  <p:tag name="KSO_WM_TAG_VERSION" val="1.0"/>
  <p:tag name="KSO_WM_BEAUTIFY_FLAG" val="#wm#"/>
</p:tagLst>
</file>

<file path=ppt/tags/tag181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0"/>
  <p:tag name="KSO_WM_UNIT_ID" val="_15*i*10"/>
  <p:tag name="KSO_WM_UNIT_LAYERLEVEL" val="1"/>
  <p:tag name="KSO_WM_TAG_VERSION" val="1.0"/>
  <p:tag name="KSO_WM_BEAUTIFY_FLAG" val="#wm#"/>
</p:tagLst>
</file>

<file path=ppt/tags/tag18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8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8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8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8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8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8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8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DIAGRAM_IS_NEED_ADD_PATH_ANIM" val="0"/>
  <p:tag name="KSO_WM_SLIDE_BACKGROUND_TYPE" val="bottomTop"/>
  <p:tag name="KSO_WM_SLIDE_BK_DARK_LIGHT" val="2"/>
</p:tagLst>
</file>

<file path=ppt/tags/tag19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_16*i*8"/>
  <p:tag name="KSO_WM_UNIT_LAYERLEVEL" val="1"/>
  <p:tag name="KSO_WM_TAG_VERSION" val="1.0"/>
  <p:tag name="KSO_WM_BEAUTIFY_FLAG" val="#wm#"/>
</p:tagLst>
</file>

<file path=ppt/tags/tag192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9"/>
  <p:tag name="KSO_WM_UNIT_ID" val="_16*i*9"/>
  <p:tag name="KSO_WM_UNIT_LAYERLEVEL" val="1"/>
  <p:tag name="KSO_WM_TAG_VERSION" val="1.0"/>
  <p:tag name="KSO_WM_BEAUTIFY_FLAG" val="#wm#"/>
</p:tagLst>
</file>

<file path=ppt/tags/tag19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0"/>
  <p:tag name="KSO_WM_UNIT_ID" val="_16*i*10"/>
  <p:tag name="KSO_WM_UNIT_LAYERLEVEL" val="1"/>
  <p:tag name="KSO_WM_TAG_VERSION" val="1.0"/>
  <p:tag name="KSO_WM_BEAUTIFY_FLAG" val="#wm#"/>
</p:tagLst>
</file>

<file path=ppt/tags/tag194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9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96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9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98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9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0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20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0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0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05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0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0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0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0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DIAGRAM_IS_NEED_ADD_PATH_ANIM" val="0"/>
  <p:tag name="KSO_WM_SLIDE_BACKGROUND_TYPE" val="general"/>
  <p:tag name="KSO_WM_SLIDE_BK_DARK_LIGHT" val="2"/>
</p:tagLst>
</file>

<file path=ppt/tags/tag21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7*i*4"/>
  <p:tag name="KSO_WM_UNIT_LAYERLEVEL" val="1"/>
  <p:tag name="KSO_WM_TAG_VERSION" val="1.0"/>
  <p:tag name="KSO_WM_BEAUTIFY_FLAG" val="#wm#"/>
</p:tagLst>
</file>

<file path=ppt/tags/tag21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_17*i*5"/>
  <p:tag name="KSO_WM_UNIT_LAYERLEVEL" val="1"/>
  <p:tag name="KSO_WM_TAG_VERSION" val="1.0"/>
  <p:tag name="KSO_WM_BEAUTIFY_FLAG" val="#wm#"/>
</p:tagLst>
</file>

<file path=ppt/tags/tag21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_17*i*6"/>
  <p:tag name="KSO_WM_UNIT_LAYERLEVEL" val="1"/>
  <p:tag name="KSO_WM_TAG_VERSION" val="1.0"/>
  <p:tag name="KSO_WM_BEAUTIFY_FLAG" val="#wm#"/>
</p:tagLst>
</file>

<file path=ppt/tags/tag21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_17*i*7"/>
  <p:tag name="KSO_WM_UNIT_LAYERLEVEL" val="1"/>
  <p:tag name="KSO_WM_TAG_VERSION" val="1.0"/>
  <p:tag name="KSO_WM_BEAUTIFY_FLAG" val="#wm#"/>
</p:tagLst>
</file>

<file path=ppt/tags/tag214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8*i*4"/>
  <p:tag name="KSO_WM_UNIT_LAYERLEVEL" val="1"/>
  <p:tag name="KSO_WM_TAG_VERSION" val="1.0"/>
  <p:tag name="KSO_WM_BEAUTIFY_FLAG" val="#wm#"/>
</p:tagLst>
</file>

<file path=ppt/tags/tag215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216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17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1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19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_2*i*8"/>
  <p:tag name="KSO_WM_UNIT_LAYERLEVEL" val="1"/>
  <p:tag name="KSO_WM_TAG_VERSION" val="1.0"/>
  <p:tag name="KSO_WM_BEAUTIFY_FLAG" val="#wm#"/>
</p:tagLst>
</file>

<file path=ppt/tags/tag220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21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22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582"/>
</p:tagLst>
</file>

<file path=ppt/tags/tag2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582"/>
</p:tagLst>
</file>

<file path=ppt/tags/tag2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28.xml><?xml version="1.0" encoding="utf-8"?>
<p:tagLst xmlns:p="http://schemas.openxmlformats.org/presentationml/2006/main">
  <p:tag name="KSO_WM_TEMPLATE_SUBCATEGORY" val="0"/>
  <p:tag name="KSO_WM_TEMPLATE_COLOR_TYPE" val="1"/>
  <p:tag name="KSO_WM_TEMPLATE_THUMBS_INDEX" val="1、2、3、4、5、6、7、8、9、10、11、12、13、15"/>
  <p:tag name="KSO_WM_TEMPLATE_MASTER_THUMB_INDEX" val="12"/>
  <p:tag name="KSO_WM_UNIT_SHOW_EDIT_AREA_INDICATION" val="0"/>
  <p:tag name="KSO_WM_TAG_VERSION" val="1.0"/>
  <p:tag name="KSO_WM_BEAUTIFY_FLAG" val="#wm#"/>
  <p:tag name="KSO_WM_TEMPLATE_CATEGORY" val="custom"/>
  <p:tag name="KSO_WM_TEMPLATE_INDEX" val="20202582"/>
  <p:tag name="KSO_WM_TEMPLATE_MASTER_TYPE" val="1"/>
</p:tagLst>
</file>

<file path=ppt/tags/tag229.xml><?xml version="1.0" encoding="utf-8"?>
<p:tagLst xmlns:p="http://schemas.openxmlformats.org/presentationml/2006/main">
  <p:tag name="KSO_WM_UNIT_ISCONTENTSTITLE" val="0"/>
  <p:tag name="KSO_WM_UNIT_PRESET_TEXT" val="极简通用模板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582_1*a*1"/>
  <p:tag name="KSO_WM_TEMPLATE_CATEGORY" val="custom"/>
  <p:tag name="KSO_WM_TEMPLATE_INDEX" val="20202582"/>
  <p:tag name="KSO_WM_UNIT_LAYERLEVEL" val="1"/>
  <p:tag name="KSO_WM_TAG_VERSION" val="1.0"/>
  <p:tag name="KSO_WM_BEAUTIFY_FLAG" val="#wm#"/>
  <p:tag name="KSO_WM_UNIT_ISNUMDGMTITLE" val="0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9"/>
  <p:tag name="KSO_WM_UNIT_ID" val="_2*i*9"/>
  <p:tag name="KSO_WM_UNIT_LAYERLEVEL" val="1"/>
  <p:tag name="KSO_WM_TAG_VERSION" val="1.0"/>
  <p:tag name="KSO_WM_BEAUTIFY_FLAG" val="#wm#"/>
</p:tagLst>
</file>

<file path=ppt/tags/tag230.xml><?xml version="1.0" encoding="utf-8"?>
<p:tagLst xmlns:p="http://schemas.openxmlformats.org/presentationml/2006/main">
  <p:tag name="KSO_WM_TEMPLATE_THUMBS_INDEX" val="1、2、3、4、5、6、7、8、9、10、11、12、13、15"/>
  <p:tag name="KSO_WM_SLIDE_ID" val="custom20202582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EMPLATE_MASTER_THUMB_INDEX" val="12"/>
  <p:tag name="KSO_WM_TAG_VERSION" val="1.0"/>
  <p:tag name="KSO_WM_BEAUTIFY_FLAG" val="#wm#"/>
  <p:tag name="KSO_WM_TEMPLATE_CATEGORY" val="custom"/>
  <p:tag name="KSO_WM_TEMPLATE_INDEX" val="20202582"/>
  <p:tag name="KSO_WM_SLIDE_LAYOUT" val="a_b_f_j"/>
  <p:tag name="KSO_WM_SLIDE_LAYOUT_CNT" val="1_1_2_1"/>
  <p:tag name="KSO_WM_SLIDE_MODEL_TYPE" val="cover"/>
</p:tagLst>
</file>

<file path=ppt/tags/tag231.xml><?xml version="1.0" encoding="utf-8"?>
<p:tagLst xmlns:p="http://schemas.openxmlformats.org/presentationml/2006/main">
  <p:tag name="KSO_WM_UNIT_ISCONTENTSTITLE" val="1"/>
  <p:tag name="KSO_WM_UNIT_PRESET_TEXT" val="目录"/>
  <p:tag name="KSO_WM_UNIT_NOCLEAR" val="0"/>
  <p:tag name="KSO_WM_UNIT_VALUE" val="3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2582_2*a*1"/>
  <p:tag name="KSO_WM_TEMPLATE_CATEGORY" val="custom"/>
  <p:tag name="KSO_WM_TEMPLATE_INDEX" val="20202582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232.xml><?xml version="1.0" encoding="utf-8"?>
<p:tagLst xmlns:p="http://schemas.openxmlformats.org/presentationml/2006/main">
  <p:tag name="KSO_WM_UNIT_PRESET_TEXT" val="点击此处添加正文，文字是您思想的提炼，为了演示发布的良好效果，请言简意赅的阐述您的观点。"/>
  <p:tag name="KSO_WM_UNIT_NOCLEAR" val="0"/>
  <p:tag name="KSO_WM_UNIT_VALUE" val="141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02582_8*f*1"/>
  <p:tag name="KSO_WM_TEMPLATE_CATEGORY" val="custom"/>
  <p:tag name="KSO_WM_TEMPLATE_INDEX" val="20202582"/>
  <p:tag name="KSO_WM_UNIT_LAYERLEVEL" val="1"/>
  <p:tag name="KSO_WM_TAG_VERSION" val="1.0"/>
  <p:tag name="KSO_WM_BEAUTIFY_FLAG" val="#wm#"/>
  <p:tag name="KSO_WM_UNIT_SUBTYPE" val="a"/>
</p:tagLst>
</file>

<file path=ppt/tags/tag233.xml><?xml version="1.0" encoding="utf-8"?>
<p:tagLst xmlns:p="http://schemas.openxmlformats.org/presentationml/2006/main">
  <p:tag name="KSO_WM_SLIDE_ID" val="custom20202582_2"/>
  <p:tag name="KSO_WM_TEMPLATE_SUBCATEGORY" val="0"/>
  <p:tag name="KSO_WM_TEMPLATE_MASTER_TYPE" val="1"/>
  <p:tag name="KSO_WM_TEMPLATE_COLOR_TYPE" val="1"/>
  <p:tag name="KSO_WM_SLIDE_TYPE" val="contents"/>
  <p:tag name="KSO_WM_SLIDE_SUBTYPE" val="diag"/>
  <p:tag name="KSO_WM_SLIDE_ITEM_CNT" val="2"/>
  <p:tag name="KSO_WM_SLIDE_INDEX" val="2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2582"/>
  <p:tag name="KSO_WM_SLIDE_LAYOUT" val="a_b_l"/>
  <p:tag name="KSO_WM_SLIDE_LAYOUT_CNT" val="1_1_1"/>
</p:tagLst>
</file>

<file path=ppt/tags/tag2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AG_VERSION" val="1.0"/>
  <p:tag name="KSO_WM_BEAUTIFY_FLAG" val="#wm#"/>
  <p:tag name="KSO_WM_UNIT_ISCONTENTSTITLE" val="0"/>
  <p:tag name="KSO_WM_UNIT_NOCLEAR" val="0"/>
  <p:tag name="KSO_WM_UNIT_VALUE" val="44"/>
  <p:tag name="KSO_WM_UNIT_TYPE" val="b"/>
  <p:tag name="KSO_WM_UNIT_INDEX" val="1"/>
  <p:tag name="KSO_WM_UNIT_PRESET_TEXT" val="单击此处输入你的正文，文字是您思想的提炼，为了最终演示发布的良好效果。"/>
  <p:tag name="KSO_WM_TEMPLATE_CATEGORY" val="custom"/>
  <p:tag name="KSO_WM_TEMPLATE_INDEX" val="20204427"/>
  <p:tag name="KSO_WM_UNIT_ID" val="custom20204427_7*b*1"/>
  <p:tag name="KSO_WM_UNIT_ISNUMDGMTITLE" val="0"/>
</p:tagLst>
</file>

<file path=ppt/tags/tag235.xml><?xml version="1.0" encoding="utf-8"?>
<p:tagLst xmlns:p="http://schemas.openxmlformats.org/presentationml/2006/main">
  <p:tag name="KSO_WM_SLIDE_ID" val="custom20202582_3"/>
  <p:tag name="KSO_WM_TEMPLATE_SUBCATEGORY" val="0"/>
  <p:tag name="KSO_WM_TEMPLATE_MASTER_TYPE" val="1"/>
  <p:tag name="KSO_WM_TEMPLATE_COLOR_TYPE" val="1"/>
  <p:tag name="KSO_WM_SLIDE_TYPE" val="contents"/>
  <p:tag name="KSO_WM_SLIDE_SUBTYPE" val="diag"/>
  <p:tag name="KSO_WM_SLIDE_ITEM_CNT" val="3"/>
  <p:tag name="KSO_WM_SLIDE_INDEX" val="3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2582"/>
  <p:tag name="KSO_WM_SLIDE_LAYOUT" val="a_b_l"/>
  <p:tag name="KSO_WM_SLIDE_LAYOUT_CNT" val="1_1_1"/>
</p:tagLst>
</file>

<file path=ppt/tags/tag236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02582_4*l_h_a*1_1_1"/>
  <p:tag name="KSO_WM_TEMPLATE_CATEGORY" val="custom"/>
  <p:tag name="KSO_WM_TEMPLATE_INDEX" val="20202582"/>
  <p:tag name="KSO_WM_UNIT_LAYERLEVEL" val="1_1_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237.xml><?xml version="1.0" encoding="utf-8"?>
<p:tagLst xmlns:p="http://schemas.openxmlformats.org/presentationml/2006/main">
  <p:tag name="KSO_WM_UNIT_ISCONTENTSTITLE" val="1"/>
  <p:tag name="KSO_WM_UNIT_PRESET_TEXT" val="目录"/>
  <p:tag name="KSO_WM_UNIT_NOCLEAR" val="0"/>
  <p:tag name="KSO_WM_UNIT_VALUE" val="3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2582_4*a*1"/>
  <p:tag name="KSO_WM_TEMPLATE_CATEGORY" val="custom"/>
  <p:tag name="KSO_WM_TEMPLATE_INDEX" val="20202582"/>
  <p:tag name="KSO_WM_UNIT_LAYERLEVEL" val="1"/>
  <p:tag name="KSO_WM_TAG_VERSION" val="1.0"/>
  <p:tag name="KSO_WM_BEAUTIFY_FLAG" val="#wm#"/>
  <p:tag name="KSO_WM_UNIT_ISNUMDGMTITLE" val="0"/>
  <p:tag name="KSO_WM_UNIT_TEXT_FILL_FORE_SCHEMECOLOR_INDEX" val="13"/>
  <p:tag name="KSO_WM_UNIT_TEXT_FILL_TYPE" val="1"/>
  <p:tag name="KSO_WM_UNIT_USESOURCEFORMAT_APPLY" val="1"/>
</p:tagLst>
</file>

<file path=ppt/tags/tag2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custom20202582_4*l_h_i*1_1_1"/>
  <p:tag name="KSO_WM_TEMPLATE_CATEGORY" val="custom"/>
  <p:tag name="KSO_WM_TEMPLATE_INDEX" val="20202582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239.xml><?xml version="1.0" encoding="utf-8"?>
<p:tagLst xmlns:p="http://schemas.openxmlformats.org/presentationml/2006/main">
  <p:tag name="KSO_WM_UNIT_ISCONTENTSTITLE" val="0"/>
  <p:tag name="KSO_WM_UNIT_PRESET_TEXT" val="单击此处添加文本具体内容"/>
  <p:tag name="KSO_WM_UNIT_NOCLEAR" val="0"/>
  <p:tag name="KSO_WM_UNIT_VALUE" val="2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custom20202582_4*l_h_f*1_1_1"/>
  <p:tag name="KSO_WM_TEMPLATE_CATEGORY" val="custom"/>
  <p:tag name="KSO_WM_TEMPLATE_INDEX" val="20202582"/>
  <p:tag name="KSO_WM_UNIT_LAYERLEVEL" val="1_1_1"/>
  <p:tag name="KSO_WM_TAG_VERSION" val="1.0"/>
  <p:tag name="KSO_WM_BEAUTIFY_FLAG" val="#wm#"/>
  <p:tag name="KSO_WM_UNIT_SUBTYPE" val="a"/>
  <p:tag name="KSO_WM_UNIT_TEXT_FILL_FORE_SCHEMECOLOR_INDEX" val="13"/>
  <p:tag name="KSO_WM_UNIT_TEXT_FILL_TYPE" val="1"/>
  <p:tag name="KSO_WM_UNIT_USESOURCEFORMAT_APPLY" val="1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0"/>
  <p:tag name="KSO_WM_UNIT_ID" val="_2*i*10"/>
  <p:tag name="KSO_WM_UNIT_LAYERLEVEL" val="1"/>
  <p:tag name="KSO_WM_TAG_VERSION" val="1.0"/>
  <p:tag name="KSO_WM_BEAUTIFY_FLAG" val="#wm#"/>
</p:tagLst>
</file>

<file path=ppt/tags/tag240.xml><?xml version="1.0" encoding="utf-8"?>
<p:tagLst xmlns:p="http://schemas.openxmlformats.org/presentationml/2006/main">
  <p:tag name="KSO_WM_SLIDE_ID" val="custom20202582_4"/>
  <p:tag name="KSO_WM_TEMPLATE_SUBCATEGORY" val="0"/>
  <p:tag name="KSO_WM_TEMPLATE_MASTER_TYPE" val="1"/>
  <p:tag name="KSO_WM_TEMPLATE_COLOR_TYPE" val="1"/>
  <p:tag name="KSO_WM_SLIDE_TYPE" val="contents"/>
  <p:tag name="KSO_WM_SLIDE_SUBTYPE" val="diag"/>
  <p:tag name="KSO_WM_SLIDE_ITEM_CNT" val="4"/>
  <p:tag name="KSO_WM_SLIDE_INDEX" val="4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2582"/>
  <p:tag name="KSO_WM_SLIDE_LAYOUT" val="a_b_l"/>
  <p:tag name="KSO_WM_SLIDE_LAYOUT_CNT" val="1_1_1"/>
</p:tagLst>
</file>

<file path=ppt/tags/tag241.xml><?xml version="1.0" encoding="utf-8"?>
<p:tagLst xmlns:p="http://schemas.openxmlformats.org/presentationml/2006/main">
  <p:tag name="KSO_WM_SLIDE_ID" val="custom20202582_6"/>
  <p:tag name="KSO_WM_TEMPLATE_SUBCATEGORY" val="0"/>
  <p:tag name="KSO_WM_TEMPLATE_MASTER_TYPE" val="1"/>
  <p:tag name="KSO_WM_TEMPLATE_COLOR_TYPE" val="1"/>
  <p:tag name="KSO_WM_SLIDE_TYPE" val="contents"/>
  <p:tag name="KSO_WM_SLIDE_SUBTYPE" val="diag"/>
  <p:tag name="KSO_WM_SLIDE_ITEM_CNT" val="6"/>
  <p:tag name="KSO_WM_SLIDE_INDEX" val="6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2582"/>
  <p:tag name="KSO_WM_SLIDE_LAYOUT" val="a_b_l"/>
  <p:tag name="KSO_WM_SLIDE_LAYOUT_CNT" val="1_1_1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DIAGRAM_IS_NEED_ADD_PATH_ANIM" val="0"/>
  <p:tag name="KSO_WM_SLIDE_BACKGROUND_TYPE" val="general"/>
  <p:tag name="KSO_WM_SLIDE_BK_DARK_LIGHT" val="2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DIAGRAM_IS_NEED_ADD_PATH_ANIM" val="0"/>
  <p:tag name="KSO_WM_SLIDE_BACKGROUND_TYPE" val="general"/>
  <p:tag name="KSO_WM_SLIDE_BK_DARK_LIGHT" val="2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_4*i*8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9"/>
  <p:tag name="KSO_WM_UNIT_ID" val="_4*i*9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0"/>
  <p:tag name="KSO_WM_UNIT_ID" val="_4*i*10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DIAGRAM_IS_NEED_ADD_PATH_ANIM" val="0"/>
  <p:tag name="KSO_WM_SLIDE_BACKGROUND_TYPE" val="general"/>
  <p:tag name="KSO_WM_SLIDE_BK_DARK_LIGHT" val="2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DIAGRAM_IS_NEED_ADD_PATH_ANIM" val="0"/>
  <p:tag name="KSO_WM_SLIDE_BACKGROUND_TYPE" val="general"/>
  <p:tag name="KSO_WM_SLIDE_BK_DARK_LIGHT" val="2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_5*i*8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9"/>
  <p:tag name="KSO_WM_UNIT_ID" val="_5*i*9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0"/>
  <p:tag name="KSO_WM_UNIT_ID" val="_5*i*10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_NEED_ADD_PATH_ANIM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DIAGRAM_IS_NEED_ADD_PATH_ANIM" val="0"/>
  <p:tag name="KSO_WM_SLIDE_BACKGROUND_TYPE" val="general"/>
  <p:tag name="KSO_WM_SLIDE_BK_DARK_LIGHT" val="2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DIAGRAM_IS_NEED_ADD_PATH_ANIM" val="0"/>
  <p:tag name="KSO_WM_SLIDE_BACKGROUND_TYPE" val="general"/>
  <p:tag name="KSO_WM_SLIDE_BK_DARK_LIGHT" val="2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_8*i*8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9"/>
  <p:tag name="KSO_WM_UNIT_ID" val="_8*i*9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0"/>
  <p:tag name="KSO_WM_UNIT_ID" val="_8*i*10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2_Office 主题​​">
  <a:themeElements>
    <a:clrScheme name="自定义 1">
      <a:dk1>
        <a:sysClr val="windowText" lastClr="000000"/>
      </a:dk1>
      <a:lt1>
        <a:sysClr val="window" lastClr="FFFFFF"/>
      </a:lt1>
      <a:dk2>
        <a:srgbClr val="F2F2F2"/>
      </a:dk2>
      <a:lt2>
        <a:srgbClr val="FFFFFF"/>
      </a:lt2>
      <a:accent1>
        <a:srgbClr val="000000"/>
      </a:accent1>
      <a:accent2>
        <a:srgbClr val="20201E"/>
      </a:accent2>
      <a:accent3>
        <a:srgbClr val="40403C"/>
      </a:accent3>
      <a:accent4>
        <a:srgbClr val="615F59"/>
      </a:accent4>
      <a:accent5>
        <a:srgbClr val="817F77"/>
      </a:accent5>
      <a:accent6>
        <a:srgbClr val="A19F95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1112</Words>
  <Application>WPS 演示</Application>
  <PresentationFormat>宽屏</PresentationFormat>
  <Paragraphs>39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27" baseType="lpstr">
      <vt:lpstr>Arial</vt:lpstr>
      <vt:lpstr>宋体</vt:lpstr>
      <vt:lpstr>Wingdings</vt:lpstr>
      <vt:lpstr>微软雅黑</vt:lpstr>
      <vt:lpstr>汉仪旗黑-85S</vt:lpstr>
      <vt:lpstr>黑体</vt:lpstr>
      <vt:lpstr>仿宋</vt:lpstr>
      <vt:lpstr>Segoe UI</vt:lpstr>
      <vt:lpstr>华文隶书</vt:lpstr>
      <vt:lpstr>Arial Unicode MS</vt:lpstr>
      <vt:lpstr>Calibri</vt:lpstr>
      <vt:lpstr>方正仿宋_GB2312</vt:lpstr>
      <vt:lpstr>Arial Rounded MT Bold</vt:lpstr>
      <vt:lpstr>Berlin Sans FB</vt:lpstr>
      <vt:lpstr>Bernard MT Condensed</vt:lpstr>
      <vt:lpstr>华文宋体</vt:lpstr>
      <vt:lpstr>微软雅黑 Light</vt:lpstr>
      <vt:lpstr>楷体</vt:lpstr>
      <vt:lpstr>华文中宋</vt:lpstr>
      <vt:lpstr>华文琥珀</vt:lpstr>
      <vt:lpstr>2_Office 主题​​</vt:lpstr>
      <vt:lpstr>企业科技创新中心申报解读</vt:lpstr>
      <vt:lpstr>PowerPoint 演示文稿</vt:lpstr>
      <vt:lpstr>PowerPoint 演示文稿</vt:lpstr>
      <vt:lpstr>PowerPoint 演示文稿</vt:lpstr>
      <vt:lpstr>PowerPoint 演示文稿</vt:lpstr>
      <vt:lpstr>                五、申报书填报注意事项 </vt:lpstr>
    </vt:vector>
  </TitlesOfParts>
  <Company>昆明市直属党政机关单位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山民</cp:lastModifiedBy>
  <cp:revision>50</cp:revision>
  <dcterms:created xsi:type="dcterms:W3CDTF">2019-09-19T02:01:00Z</dcterms:created>
  <dcterms:modified xsi:type="dcterms:W3CDTF">2021-07-14T11:02:39Z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2052-11.1.0.10578</vt:lpwstr>
  </property>
  <property fmtid="{D5CDD505-2E9C-101B-9397-08002B2CF9AE}" pid="3" name="ICV">
    <vt:lpwstr>9C1285C826834AA59C624839AE6CE076</vt:lpwstr>
  </property>
</Properties>
</file>